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Fredoka One"/>
      <p:regular r:id="rId48"/>
    </p:embeddedFont>
    <p:embeddedFont>
      <p:font typeface="Palanquin Dark"/>
      <p:regular r:id="rId49"/>
      <p:bold r:id="rId50"/>
    </p:embeddedFont>
    <p:embeddedFont>
      <p:font typeface="Orbitron"/>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redokaOne-regular.fntdata"/><Relationship Id="rId47" Type="http://schemas.openxmlformats.org/officeDocument/2006/relationships/font" Target="fonts/Roboto-boldItalic.fntdata"/><Relationship Id="rId49" Type="http://schemas.openxmlformats.org/officeDocument/2006/relationships/font" Target="fonts/PalanquinDark-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rbitron-regular.fntdata"/><Relationship Id="rId50" Type="http://schemas.openxmlformats.org/officeDocument/2006/relationships/font" Target="fonts/PalanquinDark-bold.fntdata"/><Relationship Id="rId52" Type="http://schemas.openxmlformats.org/officeDocument/2006/relationships/font" Target="fonts/Orbitron-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2568c0075e_2_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12568c0075e_2_7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2568c0075e_6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g12568c0075e_6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2568c0075e_6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g12568c0075e_6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2568c0075e_6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g12568c0075e_6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2568c0075e_6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12568c0075e_6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2568c0075e_6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g12568c0075e_6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2568c0075e_6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g12568c0075e_6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2568c0075e_6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g12568c0075e_6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2568c0075e_6_3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g12568c0075e_6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2568c0075e_6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0" name="Google Shape;1170;g12568c0075e_6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2568c0075e_6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g12568c0075e_6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2568c0075e_2_8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12568c0075e_2_8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568c0075e_6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5" name="Google Shape;1215;g12568c0075e_6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2568c0075e_6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12568c0075e_6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2568c0075e_6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g12568c0075e_6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2568c0075e_6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6" name="Google Shape;1266;g12568c0075e_6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2568c0075e_6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g12568c0075e_6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12568c0075e_6_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1" name="Google Shape;1311;g12568c0075e_6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2568c0075e_6_5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8" name="Google Shape;1338;g12568c0075e_6_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12568c0075e_6_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9" name="Google Shape;1359;g12568c0075e_6_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2568c0075e_6_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3" name="Google Shape;1383;g12568c0075e_6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2568c0075e_6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4" name="Google Shape;1404;g12568c0075e_6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2568c0075e_2_8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12568c0075e_2_8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2568c0075e_6_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5" name="Google Shape;1425;g12568c0075e_6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2568c0075e_6_6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6" name="Google Shape;1446;g12568c0075e_6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12568c0075e_6_6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7" name="Google Shape;1467;g12568c0075e_6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2568c0075e_6_6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8" name="Google Shape;1488;g12568c0075e_6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12568c0075e_6_7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9" name="Google Shape;1509;g12568c0075e_6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2568c0075e_6_7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1" name="Google Shape;1531;g12568c0075e_6_7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2568c0075e_6_7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g12568c0075e_6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2568c0075e_2_10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g12568c0075e_2_10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2568c0075e_2_8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12568c0075e_2_8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2568c0075e_2_8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12568c0075e_2_8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2568c0075e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12568c0075e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2568c0075e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12568c0075e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2568c0075e_6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g12568c0075e_6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2568c0075e_6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12568c0075e_6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1901322" y="-611430"/>
            <a:ext cx="4544211" cy="4516379"/>
            <a:chOff x="-1901322" y="-611430"/>
            <a:chExt cx="4544211" cy="4516379"/>
          </a:xfrm>
        </p:grpSpPr>
        <p:sp>
          <p:nvSpPr>
            <p:cNvPr id="55" name="Google Shape;55;p14"/>
            <p:cNvSpPr/>
            <p:nvPr/>
          </p:nvSpPr>
          <p:spPr>
            <a:xfrm>
              <a:off x="-1901322" y="1923004"/>
              <a:ext cx="2552990" cy="1507257"/>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p:nvPr/>
          </p:nvSpPr>
          <p:spPr>
            <a:xfrm>
              <a:off x="-929521" y="-366300"/>
              <a:ext cx="3031815" cy="200457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 name="Google Shape;57;p14"/>
            <p:cNvGrpSpPr/>
            <p:nvPr/>
          </p:nvGrpSpPr>
          <p:grpSpPr>
            <a:xfrm>
              <a:off x="1841214" y="348501"/>
              <a:ext cx="801675" cy="397824"/>
              <a:chOff x="1622300" y="2291700"/>
              <a:chExt cx="118800" cy="58950"/>
            </a:xfrm>
          </p:grpSpPr>
          <p:sp>
            <p:nvSpPr>
              <p:cNvPr id="58" name="Google Shape;58;p14"/>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4"/>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4"/>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4"/>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 name="Google Shape;66;p14"/>
            <p:cNvGrpSpPr/>
            <p:nvPr/>
          </p:nvGrpSpPr>
          <p:grpSpPr>
            <a:xfrm>
              <a:off x="-484614" y="-611430"/>
              <a:ext cx="3127481" cy="4516379"/>
              <a:chOff x="278245" y="-184325"/>
              <a:chExt cx="2358228" cy="3405504"/>
            </a:xfrm>
          </p:grpSpPr>
          <p:grpSp>
            <p:nvGrpSpPr>
              <p:cNvPr id="67" name="Google Shape;67;p14"/>
              <p:cNvGrpSpPr/>
              <p:nvPr/>
            </p:nvGrpSpPr>
            <p:grpSpPr>
              <a:xfrm>
                <a:off x="278245" y="-184325"/>
                <a:ext cx="2358228" cy="3336759"/>
                <a:chOff x="1181475" y="2041825"/>
                <a:chExt cx="620325" cy="877725"/>
              </a:xfrm>
            </p:grpSpPr>
            <p:sp>
              <p:nvSpPr>
                <p:cNvPr id="68" name="Google Shape;68;p14"/>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1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 name="Google Shape;74;p14"/>
          <p:cNvGrpSpPr/>
          <p:nvPr/>
        </p:nvGrpSpPr>
        <p:grpSpPr>
          <a:xfrm>
            <a:off x="5634700" y="-1073869"/>
            <a:ext cx="7542167" cy="7636641"/>
            <a:chOff x="5482300" y="-1150069"/>
            <a:chExt cx="7542167" cy="7636641"/>
          </a:xfrm>
        </p:grpSpPr>
        <p:sp>
          <p:nvSpPr>
            <p:cNvPr id="75" name="Google Shape;75;p14"/>
            <p:cNvSpPr/>
            <p:nvPr/>
          </p:nvSpPr>
          <p:spPr>
            <a:xfrm flipH="1" rot="10800000">
              <a:off x="6369828" y="-1150069"/>
              <a:ext cx="6654639" cy="7636641"/>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 name="Google Shape;76;p14"/>
            <p:cNvGrpSpPr/>
            <p:nvPr/>
          </p:nvGrpSpPr>
          <p:grpSpPr>
            <a:xfrm flipH="1" rot="10800000">
              <a:off x="6016263" y="1621718"/>
              <a:ext cx="2553081" cy="3705672"/>
              <a:chOff x="6769513" y="299393"/>
              <a:chExt cx="1308620" cy="1899526"/>
            </a:xfrm>
          </p:grpSpPr>
          <p:sp>
            <p:nvSpPr>
              <p:cNvPr id="77" name="Google Shape;77;p1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 name="Google Shape;83;p14"/>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 name="Google Shape;84;p14"/>
            <p:cNvGrpSpPr/>
            <p:nvPr/>
          </p:nvGrpSpPr>
          <p:grpSpPr>
            <a:xfrm flipH="1">
              <a:off x="5482300" y="4423789"/>
              <a:ext cx="827314" cy="410158"/>
              <a:chOff x="5989375" y="1843575"/>
              <a:chExt cx="136525" cy="67675"/>
            </a:xfrm>
          </p:grpSpPr>
          <p:sp>
            <p:nvSpPr>
              <p:cNvPr id="85" name="Google Shape;85;p14"/>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14"/>
            <p:cNvSpPr/>
            <p:nvPr/>
          </p:nvSpPr>
          <p:spPr>
            <a:xfrm flipH="1" rot="10800000">
              <a:off x="7424539" y="4645063"/>
              <a:ext cx="727773" cy="727773"/>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14"/>
          <p:cNvSpPr txBox="1"/>
          <p:nvPr>
            <p:ph type="ctrTitle"/>
          </p:nvPr>
        </p:nvSpPr>
        <p:spPr>
          <a:xfrm>
            <a:off x="1296163" y="1263600"/>
            <a:ext cx="6551700" cy="215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4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5" name="Google Shape;95;p14"/>
          <p:cNvSpPr txBox="1"/>
          <p:nvPr>
            <p:ph idx="1" type="subTitle"/>
          </p:nvPr>
        </p:nvSpPr>
        <p:spPr>
          <a:xfrm>
            <a:off x="1296138" y="3416400"/>
            <a:ext cx="6551700" cy="46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grpSp>
        <p:nvGrpSpPr>
          <p:cNvPr id="97" name="Google Shape;97;p15"/>
          <p:cNvGrpSpPr/>
          <p:nvPr/>
        </p:nvGrpSpPr>
        <p:grpSpPr>
          <a:xfrm>
            <a:off x="-859697" y="-661345"/>
            <a:ext cx="2552998" cy="2062932"/>
            <a:chOff x="-859697" y="-661345"/>
            <a:chExt cx="2552998" cy="2062932"/>
          </a:xfrm>
        </p:grpSpPr>
        <p:sp>
          <p:nvSpPr>
            <p:cNvPr id="98" name="Google Shape;98;p15"/>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15"/>
          <p:cNvGrpSpPr/>
          <p:nvPr/>
        </p:nvGrpSpPr>
        <p:grpSpPr>
          <a:xfrm>
            <a:off x="7218415" y="1051567"/>
            <a:ext cx="3942357" cy="4639226"/>
            <a:chOff x="7276179" y="1051567"/>
            <a:chExt cx="3942357" cy="4639226"/>
          </a:xfrm>
        </p:grpSpPr>
        <p:sp>
          <p:nvSpPr>
            <p:cNvPr id="101" name="Google Shape;101;p15"/>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15"/>
            <p:cNvGrpSpPr/>
            <p:nvPr/>
          </p:nvGrpSpPr>
          <p:grpSpPr>
            <a:xfrm>
              <a:off x="8615789" y="1051567"/>
              <a:ext cx="2602747" cy="3802366"/>
              <a:chOff x="278245" y="-112475"/>
              <a:chExt cx="2281910" cy="3333654"/>
            </a:xfrm>
          </p:grpSpPr>
          <p:grpSp>
            <p:nvGrpSpPr>
              <p:cNvPr id="103" name="Google Shape;103;p15"/>
              <p:cNvGrpSpPr/>
              <p:nvPr/>
            </p:nvGrpSpPr>
            <p:grpSpPr>
              <a:xfrm>
                <a:off x="278245" y="-112475"/>
                <a:ext cx="2281910" cy="3264909"/>
                <a:chOff x="1181475" y="2060725"/>
                <a:chExt cx="600250" cy="858825"/>
              </a:xfrm>
            </p:grpSpPr>
            <p:sp>
              <p:nvSpPr>
                <p:cNvPr id="104" name="Google Shape;104;p15"/>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p15"/>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7" name="Google Shape;107;p15"/>
          <p:cNvSpPr txBox="1"/>
          <p:nvPr>
            <p:ph idx="1" type="body"/>
          </p:nvPr>
        </p:nvSpPr>
        <p:spPr>
          <a:xfrm>
            <a:off x="720000" y="1098950"/>
            <a:ext cx="7704000" cy="35097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AutoNum type="arabicPeriod"/>
              <a:defRPr sz="1200"/>
            </a:lvl1pPr>
            <a:lvl2pPr indent="-304800" lvl="1" marL="914400" algn="l">
              <a:lnSpc>
                <a:spcPct val="100000"/>
              </a:lnSpc>
              <a:spcBef>
                <a:spcPts val="0"/>
              </a:spcBef>
              <a:spcAft>
                <a:spcPts val="0"/>
              </a:spcAft>
              <a:buClr>
                <a:srgbClr val="434343"/>
              </a:buClr>
              <a:buSzPts val="1200"/>
              <a:buFont typeface="Roboto Condensed Light"/>
              <a:buAutoNum type="alphaLcPeriod"/>
              <a:defRPr sz="1200"/>
            </a:lvl2pPr>
            <a:lvl3pPr indent="-304800" lvl="2" marL="1371600" algn="l">
              <a:lnSpc>
                <a:spcPct val="100000"/>
              </a:lnSpc>
              <a:spcBef>
                <a:spcPts val="0"/>
              </a:spcBef>
              <a:spcAft>
                <a:spcPts val="0"/>
              </a:spcAft>
              <a:buClr>
                <a:srgbClr val="434343"/>
              </a:buClr>
              <a:buSzPts val="1200"/>
              <a:buFont typeface="Roboto Condensed Light"/>
              <a:buAutoNum type="romanLcPeriod"/>
              <a:defRPr sz="1200"/>
            </a:lvl3pPr>
            <a:lvl4pPr indent="-304800" lvl="3" marL="1828800" algn="l">
              <a:lnSpc>
                <a:spcPct val="100000"/>
              </a:lnSpc>
              <a:spcBef>
                <a:spcPts val="0"/>
              </a:spcBef>
              <a:spcAft>
                <a:spcPts val="0"/>
              </a:spcAft>
              <a:buClr>
                <a:srgbClr val="434343"/>
              </a:buClr>
              <a:buSzPts val="1200"/>
              <a:buFont typeface="Roboto Condensed Light"/>
              <a:buAutoNum type="arabicPeriod"/>
              <a:defRPr sz="1200"/>
            </a:lvl4pPr>
            <a:lvl5pPr indent="-304800" lvl="4" marL="2286000" algn="l">
              <a:lnSpc>
                <a:spcPct val="100000"/>
              </a:lnSpc>
              <a:spcBef>
                <a:spcPts val="0"/>
              </a:spcBef>
              <a:spcAft>
                <a:spcPts val="0"/>
              </a:spcAft>
              <a:buClr>
                <a:srgbClr val="434343"/>
              </a:buClr>
              <a:buSzPts val="1200"/>
              <a:buFont typeface="Roboto Condensed Light"/>
              <a:buAutoNum type="alphaLcPeriod"/>
              <a:defRPr sz="1200"/>
            </a:lvl5pPr>
            <a:lvl6pPr indent="-304800" lvl="5" marL="2743200" algn="l">
              <a:lnSpc>
                <a:spcPct val="100000"/>
              </a:lnSpc>
              <a:spcBef>
                <a:spcPts val="0"/>
              </a:spcBef>
              <a:spcAft>
                <a:spcPts val="0"/>
              </a:spcAft>
              <a:buClr>
                <a:srgbClr val="434343"/>
              </a:buClr>
              <a:buSzPts val="1200"/>
              <a:buFont typeface="Roboto Condensed Light"/>
              <a:buAutoNum type="romanLcPeriod"/>
              <a:defRPr sz="1200"/>
            </a:lvl6pPr>
            <a:lvl7pPr indent="-304800" lvl="6" marL="3200400" algn="l">
              <a:lnSpc>
                <a:spcPct val="100000"/>
              </a:lnSpc>
              <a:spcBef>
                <a:spcPts val="0"/>
              </a:spcBef>
              <a:spcAft>
                <a:spcPts val="0"/>
              </a:spcAft>
              <a:buClr>
                <a:srgbClr val="434343"/>
              </a:buClr>
              <a:buSzPts val="1200"/>
              <a:buFont typeface="Roboto Condensed Light"/>
              <a:buAutoNum type="arabicPeriod"/>
              <a:defRPr sz="1200"/>
            </a:lvl7pPr>
            <a:lvl8pPr indent="-304800" lvl="7" marL="3657600" algn="l">
              <a:lnSpc>
                <a:spcPct val="100000"/>
              </a:lnSpc>
              <a:spcBef>
                <a:spcPts val="0"/>
              </a:spcBef>
              <a:spcAft>
                <a:spcPts val="0"/>
              </a:spcAft>
              <a:buClr>
                <a:srgbClr val="434343"/>
              </a:buClr>
              <a:buSzPts val="1200"/>
              <a:buFont typeface="Roboto Condensed Light"/>
              <a:buAutoNum type="alphaLcPeriod"/>
              <a:defRPr sz="1200"/>
            </a:lvl8pPr>
            <a:lvl9pPr indent="-304800" lvl="8" marL="4114800" algn="l">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08" name="Google Shape;108;p15"/>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Fredoka One"/>
              <a:buNone/>
              <a:defRPr/>
            </a:lvl1pPr>
            <a:lvl2pPr lvl="1" algn="ctr">
              <a:lnSpc>
                <a:spcPct val="100000"/>
              </a:lnSpc>
              <a:spcBef>
                <a:spcPts val="0"/>
              </a:spcBef>
              <a:spcAft>
                <a:spcPts val="0"/>
              </a:spcAft>
              <a:buSzPts val="3000"/>
              <a:buFont typeface="Fredoka One"/>
              <a:buNone/>
              <a:defRPr sz="3000">
                <a:latin typeface="Fredoka One"/>
                <a:ea typeface="Fredoka One"/>
                <a:cs typeface="Fredoka One"/>
                <a:sym typeface="Fredoka One"/>
              </a:defRPr>
            </a:lvl2pPr>
            <a:lvl3pPr lvl="2" algn="ctr">
              <a:lnSpc>
                <a:spcPct val="100000"/>
              </a:lnSpc>
              <a:spcBef>
                <a:spcPts val="0"/>
              </a:spcBef>
              <a:spcAft>
                <a:spcPts val="0"/>
              </a:spcAft>
              <a:buSzPts val="3000"/>
              <a:buFont typeface="Fredoka One"/>
              <a:buNone/>
              <a:defRPr sz="3000">
                <a:latin typeface="Fredoka One"/>
                <a:ea typeface="Fredoka One"/>
                <a:cs typeface="Fredoka One"/>
                <a:sym typeface="Fredoka One"/>
              </a:defRPr>
            </a:lvl3pPr>
            <a:lvl4pPr lvl="3" algn="ctr">
              <a:lnSpc>
                <a:spcPct val="100000"/>
              </a:lnSpc>
              <a:spcBef>
                <a:spcPts val="0"/>
              </a:spcBef>
              <a:spcAft>
                <a:spcPts val="0"/>
              </a:spcAft>
              <a:buSzPts val="3000"/>
              <a:buFont typeface="Fredoka One"/>
              <a:buNone/>
              <a:defRPr sz="3000">
                <a:latin typeface="Fredoka One"/>
                <a:ea typeface="Fredoka One"/>
                <a:cs typeface="Fredoka One"/>
                <a:sym typeface="Fredoka One"/>
              </a:defRPr>
            </a:lvl4pPr>
            <a:lvl5pPr lvl="4" algn="ctr">
              <a:lnSpc>
                <a:spcPct val="100000"/>
              </a:lnSpc>
              <a:spcBef>
                <a:spcPts val="0"/>
              </a:spcBef>
              <a:spcAft>
                <a:spcPts val="0"/>
              </a:spcAft>
              <a:buSzPts val="3000"/>
              <a:buFont typeface="Fredoka One"/>
              <a:buNone/>
              <a:defRPr sz="3000">
                <a:latin typeface="Fredoka One"/>
                <a:ea typeface="Fredoka One"/>
                <a:cs typeface="Fredoka One"/>
                <a:sym typeface="Fredoka One"/>
              </a:defRPr>
            </a:lvl5pPr>
            <a:lvl6pPr lvl="5" algn="ctr">
              <a:lnSpc>
                <a:spcPct val="100000"/>
              </a:lnSpc>
              <a:spcBef>
                <a:spcPts val="0"/>
              </a:spcBef>
              <a:spcAft>
                <a:spcPts val="0"/>
              </a:spcAft>
              <a:buSzPts val="3000"/>
              <a:buFont typeface="Fredoka One"/>
              <a:buNone/>
              <a:defRPr sz="3000">
                <a:latin typeface="Fredoka One"/>
                <a:ea typeface="Fredoka One"/>
                <a:cs typeface="Fredoka One"/>
                <a:sym typeface="Fredoka One"/>
              </a:defRPr>
            </a:lvl6pPr>
            <a:lvl7pPr lvl="6" algn="ctr">
              <a:lnSpc>
                <a:spcPct val="100000"/>
              </a:lnSpc>
              <a:spcBef>
                <a:spcPts val="0"/>
              </a:spcBef>
              <a:spcAft>
                <a:spcPts val="0"/>
              </a:spcAft>
              <a:buSzPts val="3000"/>
              <a:buFont typeface="Fredoka One"/>
              <a:buNone/>
              <a:defRPr sz="3000">
                <a:latin typeface="Fredoka One"/>
                <a:ea typeface="Fredoka One"/>
                <a:cs typeface="Fredoka One"/>
                <a:sym typeface="Fredoka One"/>
              </a:defRPr>
            </a:lvl7pPr>
            <a:lvl8pPr lvl="7" algn="ctr">
              <a:lnSpc>
                <a:spcPct val="100000"/>
              </a:lnSpc>
              <a:spcBef>
                <a:spcPts val="0"/>
              </a:spcBef>
              <a:spcAft>
                <a:spcPts val="0"/>
              </a:spcAft>
              <a:buSzPts val="3000"/>
              <a:buFont typeface="Fredoka One"/>
              <a:buNone/>
              <a:defRPr sz="3000">
                <a:latin typeface="Fredoka One"/>
                <a:ea typeface="Fredoka One"/>
                <a:cs typeface="Fredoka One"/>
                <a:sym typeface="Fredoka One"/>
              </a:defRPr>
            </a:lvl8pPr>
            <a:lvl9pPr lvl="8" algn="ctr">
              <a:lnSpc>
                <a:spcPct val="100000"/>
              </a:lnSpc>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7_1">
    <p:spTree>
      <p:nvGrpSpPr>
        <p:cNvPr id="109" name="Shape 109"/>
        <p:cNvGrpSpPr/>
        <p:nvPr/>
      </p:nvGrpSpPr>
      <p:grpSpPr>
        <a:xfrm>
          <a:off x="0" y="0"/>
          <a:ext cx="0" cy="0"/>
          <a:chOff x="0" y="0"/>
          <a:chExt cx="0" cy="0"/>
        </a:xfrm>
      </p:grpSpPr>
      <p:sp>
        <p:nvSpPr>
          <p:cNvPr id="110" name="Google Shape;110;p16"/>
          <p:cNvSpPr txBox="1"/>
          <p:nvPr>
            <p:ph type="title"/>
          </p:nvPr>
        </p:nvSpPr>
        <p:spPr>
          <a:xfrm>
            <a:off x="2100875" y="1278011"/>
            <a:ext cx="10848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111" name="Google Shape;111;p16"/>
          <p:cNvSpPr txBox="1"/>
          <p:nvPr>
            <p:ph idx="1" type="subTitle"/>
          </p:nvPr>
        </p:nvSpPr>
        <p:spPr>
          <a:xfrm>
            <a:off x="1234025" y="1849391"/>
            <a:ext cx="28185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112" name="Google Shape;112;p16"/>
          <p:cNvSpPr txBox="1"/>
          <p:nvPr>
            <p:ph idx="2" type="subTitle"/>
          </p:nvPr>
        </p:nvSpPr>
        <p:spPr>
          <a:xfrm>
            <a:off x="1234025" y="2249636"/>
            <a:ext cx="28185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13" name="Google Shape;113;p16"/>
          <p:cNvSpPr txBox="1"/>
          <p:nvPr>
            <p:ph idx="3" type="title"/>
          </p:nvPr>
        </p:nvSpPr>
        <p:spPr>
          <a:xfrm>
            <a:off x="5958325" y="1278011"/>
            <a:ext cx="10848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114" name="Google Shape;114;p16"/>
          <p:cNvSpPr txBox="1"/>
          <p:nvPr>
            <p:ph idx="4" type="subTitle"/>
          </p:nvPr>
        </p:nvSpPr>
        <p:spPr>
          <a:xfrm>
            <a:off x="5091475" y="1849391"/>
            <a:ext cx="28185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115" name="Google Shape;115;p16"/>
          <p:cNvSpPr txBox="1"/>
          <p:nvPr>
            <p:ph idx="5" type="subTitle"/>
          </p:nvPr>
        </p:nvSpPr>
        <p:spPr>
          <a:xfrm>
            <a:off x="5091475" y="2249636"/>
            <a:ext cx="28185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16" name="Google Shape;116;p16"/>
          <p:cNvSpPr txBox="1"/>
          <p:nvPr>
            <p:ph idx="6" type="title"/>
          </p:nvPr>
        </p:nvSpPr>
        <p:spPr>
          <a:xfrm>
            <a:off x="2100875" y="3002952"/>
            <a:ext cx="10848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117" name="Google Shape;117;p16"/>
          <p:cNvSpPr txBox="1"/>
          <p:nvPr>
            <p:ph idx="7" type="subTitle"/>
          </p:nvPr>
        </p:nvSpPr>
        <p:spPr>
          <a:xfrm>
            <a:off x="1234025" y="3574317"/>
            <a:ext cx="28185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118" name="Google Shape;118;p16"/>
          <p:cNvSpPr txBox="1"/>
          <p:nvPr>
            <p:ph idx="8" type="subTitle"/>
          </p:nvPr>
        </p:nvSpPr>
        <p:spPr>
          <a:xfrm>
            <a:off x="1234025" y="3974562"/>
            <a:ext cx="28185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19" name="Google Shape;119;p16"/>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Fredoka One"/>
              <a:buNone/>
              <a:defRPr/>
            </a:lvl1pPr>
            <a:lvl2pPr lvl="1"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120" name="Google Shape;120;p16"/>
          <p:cNvSpPr txBox="1"/>
          <p:nvPr>
            <p:ph idx="13" type="title"/>
          </p:nvPr>
        </p:nvSpPr>
        <p:spPr>
          <a:xfrm>
            <a:off x="5958325" y="3002952"/>
            <a:ext cx="10848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121" name="Google Shape;121;p16"/>
          <p:cNvSpPr txBox="1"/>
          <p:nvPr>
            <p:ph idx="14" type="subTitle"/>
          </p:nvPr>
        </p:nvSpPr>
        <p:spPr>
          <a:xfrm>
            <a:off x="5091475" y="3574317"/>
            <a:ext cx="28185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122" name="Google Shape;122;p16"/>
          <p:cNvSpPr txBox="1"/>
          <p:nvPr>
            <p:ph idx="15" type="subTitle"/>
          </p:nvPr>
        </p:nvSpPr>
        <p:spPr>
          <a:xfrm>
            <a:off x="5091475" y="3974562"/>
            <a:ext cx="28185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grpSp>
        <p:nvGrpSpPr>
          <p:cNvPr id="123" name="Google Shape;123;p16"/>
          <p:cNvGrpSpPr/>
          <p:nvPr/>
        </p:nvGrpSpPr>
        <p:grpSpPr>
          <a:xfrm>
            <a:off x="-3389800" y="-360873"/>
            <a:ext cx="6322114" cy="7255046"/>
            <a:chOff x="-3389800" y="-360873"/>
            <a:chExt cx="6322114" cy="7255046"/>
          </a:xfrm>
        </p:grpSpPr>
        <p:sp>
          <p:nvSpPr>
            <p:cNvPr id="124" name="Google Shape;124;p16"/>
            <p:cNvSpPr/>
            <p:nvPr/>
          </p:nvSpPr>
          <p:spPr>
            <a:xfrm>
              <a:off x="-3389800" y="-360873"/>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 name="Google Shape;125;p16"/>
            <p:cNvGrpSpPr/>
            <p:nvPr/>
          </p:nvGrpSpPr>
          <p:grpSpPr>
            <a:xfrm>
              <a:off x="-1419600" y="387590"/>
              <a:ext cx="2381712" cy="3328976"/>
              <a:chOff x="7655072" y="-407632"/>
              <a:chExt cx="2008528" cy="2807367"/>
            </a:xfrm>
          </p:grpSpPr>
          <p:sp>
            <p:nvSpPr>
              <p:cNvPr id="126" name="Google Shape;126;p16"/>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6"/>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6"/>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6"/>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6"/>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 name="Google Shape;131;p16"/>
            <p:cNvGrpSpPr/>
            <p:nvPr/>
          </p:nvGrpSpPr>
          <p:grpSpPr>
            <a:xfrm>
              <a:off x="-201897" y="42827"/>
              <a:ext cx="1029648" cy="1806572"/>
              <a:chOff x="455034" y="-121633"/>
              <a:chExt cx="629947" cy="1105275"/>
            </a:xfrm>
          </p:grpSpPr>
          <p:sp>
            <p:nvSpPr>
              <p:cNvPr id="132" name="Google Shape;132;p16"/>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6"/>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 name="Google Shape;134;p16"/>
            <p:cNvGrpSpPr/>
            <p:nvPr/>
          </p:nvGrpSpPr>
          <p:grpSpPr>
            <a:xfrm>
              <a:off x="889287" y="4589548"/>
              <a:ext cx="471865" cy="38050"/>
              <a:chOff x="6298452" y="2390050"/>
              <a:chExt cx="140725" cy="11350"/>
            </a:xfrm>
          </p:grpSpPr>
          <p:sp>
            <p:nvSpPr>
              <p:cNvPr id="135" name="Google Shape;135;p16"/>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6"/>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6"/>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8" name="Google Shape;138;p16"/>
          <p:cNvGrpSpPr/>
          <p:nvPr/>
        </p:nvGrpSpPr>
        <p:grpSpPr>
          <a:xfrm>
            <a:off x="6133478" y="-1088649"/>
            <a:ext cx="7166740" cy="6435526"/>
            <a:chOff x="6133478" y="-1088649"/>
            <a:chExt cx="7166740" cy="6435526"/>
          </a:xfrm>
        </p:grpSpPr>
        <p:sp>
          <p:nvSpPr>
            <p:cNvPr id="139" name="Google Shape;139;p16"/>
            <p:cNvSpPr/>
            <p:nvPr/>
          </p:nvSpPr>
          <p:spPr>
            <a:xfrm>
              <a:off x="6133478" y="-10886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16"/>
            <p:cNvGrpSpPr/>
            <p:nvPr/>
          </p:nvGrpSpPr>
          <p:grpSpPr>
            <a:xfrm>
              <a:off x="8193009" y="539516"/>
              <a:ext cx="618213" cy="306426"/>
              <a:chOff x="5989375" y="1843575"/>
              <a:chExt cx="136525" cy="67675"/>
            </a:xfrm>
          </p:grpSpPr>
          <p:sp>
            <p:nvSpPr>
              <p:cNvPr id="141" name="Google Shape;141;p16"/>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6"/>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6"/>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6"/>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6"/>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6"/>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6"/>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6"/>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 name="Google Shape;149;p16"/>
            <p:cNvGrpSpPr/>
            <p:nvPr/>
          </p:nvGrpSpPr>
          <p:grpSpPr>
            <a:xfrm>
              <a:off x="8389396" y="1055350"/>
              <a:ext cx="1228885" cy="2188720"/>
              <a:chOff x="8389396" y="1055350"/>
              <a:chExt cx="1228885" cy="2188720"/>
            </a:xfrm>
          </p:grpSpPr>
          <p:sp>
            <p:nvSpPr>
              <p:cNvPr id="150" name="Google Shape;150;p16"/>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6"/>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17"/>
          <p:cNvSpPr txBox="1"/>
          <p:nvPr>
            <p:ph idx="1" type="subTitle"/>
          </p:nvPr>
        </p:nvSpPr>
        <p:spPr>
          <a:xfrm>
            <a:off x="713225" y="2347452"/>
            <a:ext cx="4732500" cy="11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1600"/>
            </a:lvl1pPr>
            <a:lvl2pPr lvl="1" algn="l">
              <a:lnSpc>
                <a:spcPct val="100000"/>
              </a:lnSpc>
              <a:spcBef>
                <a:spcPts val="0"/>
              </a:spcBef>
              <a:spcAft>
                <a:spcPts val="0"/>
              </a:spcAft>
              <a:buSzPts val="1500"/>
              <a:buNone/>
              <a:defRPr sz="1600"/>
            </a:lvl2pPr>
            <a:lvl3pPr lvl="2" algn="l">
              <a:lnSpc>
                <a:spcPct val="100000"/>
              </a:lnSpc>
              <a:spcBef>
                <a:spcPts val="0"/>
              </a:spcBef>
              <a:spcAft>
                <a:spcPts val="0"/>
              </a:spcAft>
              <a:buSzPts val="1500"/>
              <a:buNone/>
              <a:defRPr sz="1600"/>
            </a:lvl3pPr>
            <a:lvl4pPr lvl="3" algn="l">
              <a:lnSpc>
                <a:spcPct val="100000"/>
              </a:lnSpc>
              <a:spcBef>
                <a:spcPts val="0"/>
              </a:spcBef>
              <a:spcAft>
                <a:spcPts val="0"/>
              </a:spcAft>
              <a:buSzPts val="1500"/>
              <a:buNone/>
              <a:defRPr sz="1600"/>
            </a:lvl4pPr>
            <a:lvl5pPr lvl="4" algn="l">
              <a:lnSpc>
                <a:spcPct val="100000"/>
              </a:lnSpc>
              <a:spcBef>
                <a:spcPts val="0"/>
              </a:spcBef>
              <a:spcAft>
                <a:spcPts val="0"/>
              </a:spcAft>
              <a:buSzPts val="1500"/>
              <a:buNone/>
              <a:defRPr sz="1600"/>
            </a:lvl5pPr>
            <a:lvl6pPr lvl="5" algn="l">
              <a:lnSpc>
                <a:spcPct val="100000"/>
              </a:lnSpc>
              <a:spcBef>
                <a:spcPts val="0"/>
              </a:spcBef>
              <a:spcAft>
                <a:spcPts val="0"/>
              </a:spcAft>
              <a:buSzPts val="1500"/>
              <a:buNone/>
              <a:defRPr sz="1600"/>
            </a:lvl6pPr>
            <a:lvl7pPr lvl="6" algn="l">
              <a:lnSpc>
                <a:spcPct val="100000"/>
              </a:lnSpc>
              <a:spcBef>
                <a:spcPts val="0"/>
              </a:spcBef>
              <a:spcAft>
                <a:spcPts val="0"/>
              </a:spcAft>
              <a:buSzPts val="1500"/>
              <a:buNone/>
              <a:defRPr sz="1600"/>
            </a:lvl7pPr>
            <a:lvl8pPr lvl="7" algn="l">
              <a:lnSpc>
                <a:spcPct val="100000"/>
              </a:lnSpc>
              <a:spcBef>
                <a:spcPts val="0"/>
              </a:spcBef>
              <a:spcAft>
                <a:spcPts val="0"/>
              </a:spcAft>
              <a:buSzPts val="1500"/>
              <a:buNone/>
              <a:defRPr sz="1600"/>
            </a:lvl8pPr>
            <a:lvl9pPr lvl="8" algn="l">
              <a:lnSpc>
                <a:spcPct val="100000"/>
              </a:lnSpc>
              <a:spcBef>
                <a:spcPts val="0"/>
              </a:spcBef>
              <a:spcAft>
                <a:spcPts val="0"/>
              </a:spcAft>
              <a:buSzPts val="1500"/>
              <a:buNone/>
              <a:defRPr sz="1600"/>
            </a:lvl9pPr>
          </a:lstStyle>
          <a:p/>
        </p:txBody>
      </p:sp>
      <p:sp>
        <p:nvSpPr>
          <p:cNvPr id="154" name="Google Shape;154;p17"/>
          <p:cNvSpPr txBox="1"/>
          <p:nvPr>
            <p:ph type="title"/>
          </p:nvPr>
        </p:nvSpPr>
        <p:spPr>
          <a:xfrm>
            <a:off x="713370" y="1697025"/>
            <a:ext cx="4732500" cy="472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600"/>
            </a:lvl1pPr>
            <a:lvl2pPr lvl="1" algn="ct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ct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ct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ct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ct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ct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ct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ct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grpSp>
        <p:nvGrpSpPr>
          <p:cNvPr id="155" name="Google Shape;155;p17"/>
          <p:cNvGrpSpPr/>
          <p:nvPr/>
        </p:nvGrpSpPr>
        <p:grpSpPr>
          <a:xfrm>
            <a:off x="4590435" y="-1007875"/>
            <a:ext cx="6038601" cy="7441010"/>
            <a:chOff x="4590435" y="-1007875"/>
            <a:chExt cx="6038601" cy="7441010"/>
          </a:xfrm>
        </p:grpSpPr>
        <p:sp>
          <p:nvSpPr>
            <p:cNvPr id="156" name="Google Shape;156;p17"/>
            <p:cNvSpPr/>
            <p:nvPr/>
          </p:nvSpPr>
          <p:spPr>
            <a:xfrm>
              <a:off x="5025290" y="1403608"/>
              <a:ext cx="5603746" cy="5029527"/>
            </a:xfrm>
            <a:custGeom>
              <a:rect b="b" l="l" r="r" t="t"/>
              <a:pathLst>
                <a:path extrusionOk="0" h="62162" w="69259">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7"/>
            <p:cNvSpPr/>
            <p:nvPr/>
          </p:nvSpPr>
          <p:spPr>
            <a:xfrm>
              <a:off x="4590435" y="-831208"/>
              <a:ext cx="5930985" cy="6805915"/>
            </a:xfrm>
            <a:custGeom>
              <a:rect b="b" l="l" r="r" t="t"/>
              <a:pathLst>
                <a:path extrusionOk="0" h="79795" w="69537">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 name="Google Shape;158;p17"/>
            <p:cNvGrpSpPr/>
            <p:nvPr/>
          </p:nvGrpSpPr>
          <p:grpSpPr>
            <a:xfrm>
              <a:off x="6851241" y="3872805"/>
              <a:ext cx="740238" cy="365351"/>
              <a:chOff x="7070753" y="3796525"/>
              <a:chExt cx="690971" cy="341036"/>
            </a:xfrm>
          </p:grpSpPr>
          <p:sp>
            <p:nvSpPr>
              <p:cNvPr id="159" name="Google Shape;159;p17"/>
              <p:cNvSpPr/>
              <p:nvPr/>
            </p:nvSpPr>
            <p:spPr>
              <a:xfrm>
                <a:off x="7366883" y="4034320"/>
                <a:ext cx="103241" cy="103241"/>
              </a:xfrm>
              <a:custGeom>
                <a:rect b="b" l="l" r="r" t="t"/>
                <a:pathLst>
                  <a:path extrusionOk="0" h="1276" w="1276">
                    <a:moveTo>
                      <a:pt x="1109" y="0"/>
                    </a:moveTo>
                    <a:lnTo>
                      <a:pt x="0" y="1109"/>
                    </a:lnTo>
                    <a:lnTo>
                      <a:pt x="166" y="1276"/>
                    </a:lnTo>
                    <a:lnTo>
                      <a:pt x="1275"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7"/>
              <p:cNvSpPr/>
              <p:nvPr/>
            </p:nvSpPr>
            <p:spPr>
              <a:xfrm>
                <a:off x="7366883" y="4034320"/>
                <a:ext cx="103241" cy="103241"/>
              </a:xfrm>
              <a:custGeom>
                <a:rect b="b" l="l" r="r" t="t"/>
                <a:pathLst>
                  <a:path extrusionOk="0" h="1276" w="1276">
                    <a:moveTo>
                      <a:pt x="166" y="0"/>
                    </a:moveTo>
                    <a:lnTo>
                      <a:pt x="0" y="167"/>
                    </a:lnTo>
                    <a:lnTo>
                      <a:pt x="1109" y="1276"/>
                    </a:lnTo>
                    <a:lnTo>
                      <a:pt x="1275" y="1109"/>
                    </a:lnTo>
                    <a:lnTo>
                      <a:pt x="1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7"/>
              <p:cNvSpPr/>
              <p:nvPr/>
            </p:nvSpPr>
            <p:spPr>
              <a:xfrm>
                <a:off x="7658483" y="4034320"/>
                <a:ext cx="103241" cy="103241"/>
              </a:xfrm>
              <a:custGeom>
                <a:rect b="b" l="l" r="r" t="t"/>
                <a:pathLst>
                  <a:path extrusionOk="0" h="1276" w="1276">
                    <a:moveTo>
                      <a:pt x="1109" y="0"/>
                    </a:moveTo>
                    <a:lnTo>
                      <a:pt x="0" y="1109"/>
                    </a:lnTo>
                    <a:lnTo>
                      <a:pt x="222" y="1276"/>
                    </a:lnTo>
                    <a:lnTo>
                      <a:pt x="1276" y="167"/>
                    </a:lnTo>
                    <a:lnTo>
                      <a:pt x="11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7"/>
              <p:cNvSpPr/>
              <p:nvPr/>
            </p:nvSpPr>
            <p:spPr>
              <a:xfrm>
                <a:off x="7658483" y="4034320"/>
                <a:ext cx="103241" cy="103241"/>
              </a:xfrm>
              <a:custGeom>
                <a:rect b="b" l="l" r="r" t="t"/>
                <a:pathLst>
                  <a:path extrusionOk="0" h="1276" w="1276">
                    <a:moveTo>
                      <a:pt x="167" y="0"/>
                    </a:moveTo>
                    <a:lnTo>
                      <a:pt x="0" y="167"/>
                    </a:lnTo>
                    <a:lnTo>
                      <a:pt x="1109" y="1276"/>
                    </a:lnTo>
                    <a:lnTo>
                      <a:pt x="1276" y="1109"/>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7"/>
              <p:cNvSpPr/>
              <p:nvPr/>
            </p:nvSpPr>
            <p:spPr>
              <a:xfrm>
                <a:off x="7070753" y="3796525"/>
                <a:ext cx="107772" cy="103241"/>
              </a:xfrm>
              <a:custGeom>
                <a:rect b="b" l="l" r="r" t="t"/>
                <a:pathLst>
                  <a:path extrusionOk="0" h="1276" w="1332">
                    <a:moveTo>
                      <a:pt x="1109" y="1"/>
                    </a:moveTo>
                    <a:lnTo>
                      <a:pt x="0" y="1110"/>
                    </a:lnTo>
                    <a:lnTo>
                      <a:pt x="222" y="1276"/>
                    </a:lnTo>
                    <a:lnTo>
                      <a:pt x="1331"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7"/>
              <p:cNvSpPr/>
              <p:nvPr/>
            </p:nvSpPr>
            <p:spPr>
              <a:xfrm>
                <a:off x="7075203" y="3796525"/>
                <a:ext cx="103322" cy="103241"/>
              </a:xfrm>
              <a:custGeom>
                <a:rect b="b" l="l" r="r" t="t"/>
                <a:pathLst>
                  <a:path extrusionOk="0" h="1276" w="1277">
                    <a:moveTo>
                      <a:pt x="167" y="1"/>
                    </a:moveTo>
                    <a:lnTo>
                      <a:pt x="1" y="167"/>
                    </a:lnTo>
                    <a:lnTo>
                      <a:pt x="1110" y="1276"/>
                    </a:lnTo>
                    <a:lnTo>
                      <a:pt x="1276" y="1110"/>
                    </a:lnTo>
                    <a:lnTo>
                      <a:pt x="16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7"/>
              <p:cNvSpPr/>
              <p:nvPr/>
            </p:nvSpPr>
            <p:spPr>
              <a:xfrm>
                <a:off x="7366883" y="3796525"/>
                <a:ext cx="103241" cy="103241"/>
              </a:xfrm>
              <a:custGeom>
                <a:rect b="b" l="l" r="r" t="t"/>
                <a:pathLst>
                  <a:path extrusionOk="0" h="1276" w="1276">
                    <a:moveTo>
                      <a:pt x="1109" y="1"/>
                    </a:moveTo>
                    <a:lnTo>
                      <a:pt x="0" y="1110"/>
                    </a:lnTo>
                    <a:lnTo>
                      <a:pt x="166" y="1276"/>
                    </a:lnTo>
                    <a:lnTo>
                      <a:pt x="1275" y="167"/>
                    </a:lnTo>
                    <a:lnTo>
                      <a:pt x="11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7"/>
              <p:cNvSpPr/>
              <p:nvPr/>
            </p:nvSpPr>
            <p:spPr>
              <a:xfrm>
                <a:off x="7366883" y="3796525"/>
                <a:ext cx="103241" cy="103241"/>
              </a:xfrm>
              <a:custGeom>
                <a:rect b="b" l="l" r="r" t="t"/>
                <a:pathLst>
                  <a:path extrusionOk="0" h="1276" w="1276">
                    <a:moveTo>
                      <a:pt x="166" y="1"/>
                    </a:moveTo>
                    <a:lnTo>
                      <a:pt x="0" y="167"/>
                    </a:lnTo>
                    <a:lnTo>
                      <a:pt x="1109" y="1276"/>
                    </a:lnTo>
                    <a:lnTo>
                      <a:pt x="1275" y="1110"/>
                    </a:lnTo>
                    <a:lnTo>
                      <a:pt x="16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17"/>
            <p:cNvGrpSpPr/>
            <p:nvPr/>
          </p:nvGrpSpPr>
          <p:grpSpPr>
            <a:xfrm>
              <a:off x="5052941" y="-1007875"/>
              <a:ext cx="3372033" cy="3579622"/>
              <a:chOff x="6474042" y="-61911"/>
              <a:chExt cx="4446246" cy="4719966"/>
            </a:xfrm>
          </p:grpSpPr>
          <p:sp>
            <p:nvSpPr>
              <p:cNvPr id="168" name="Google Shape;168;p17"/>
              <p:cNvSpPr/>
              <p:nvPr/>
            </p:nvSpPr>
            <p:spPr>
              <a:xfrm>
                <a:off x="10722788" y="3477982"/>
                <a:ext cx="89810" cy="632716"/>
              </a:xfrm>
              <a:custGeom>
                <a:rect b="b" l="l" r="r" t="t"/>
                <a:pathLst>
                  <a:path extrusionOk="0" h="7820" w="111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7"/>
              <p:cNvSpPr/>
              <p:nvPr/>
            </p:nvSpPr>
            <p:spPr>
              <a:xfrm>
                <a:off x="7286054" y="750183"/>
                <a:ext cx="444277" cy="444196"/>
              </a:xfrm>
              <a:custGeom>
                <a:rect b="b" l="l" r="r" t="t"/>
                <a:pathLst>
                  <a:path extrusionOk="0" h="5490" w="5491">
                    <a:moveTo>
                      <a:pt x="1" y="0"/>
                    </a:moveTo>
                    <a:lnTo>
                      <a:pt x="2774" y="2773"/>
                    </a:lnTo>
                    <a:lnTo>
                      <a:pt x="5491" y="5490"/>
                    </a:lnTo>
                    <a:lnTo>
                      <a:pt x="5491" y="3937"/>
                    </a:lnTo>
                    <a:lnTo>
                      <a:pt x="3550" y="1941"/>
                    </a:lnTo>
                    <a:lnTo>
                      <a:pt x="155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7"/>
              <p:cNvSpPr/>
              <p:nvPr/>
            </p:nvSpPr>
            <p:spPr>
              <a:xfrm>
                <a:off x="6474042" y="-61911"/>
                <a:ext cx="183989" cy="184070"/>
              </a:xfrm>
              <a:custGeom>
                <a:rect b="b" l="l" r="r" t="t"/>
                <a:pathLst>
                  <a:path extrusionOk="0" h="2275" w="2274">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7"/>
              <p:cNvSpPr/>
              <p:nvPr/>
            </p:nvSpPr>
            <p:spPr>
              <a:xfrm>
                <a:off x="10704825" y="4473337"/>
                <a:ext cx="215463" cy="184718"/>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7"/>
              <p:cNvSpPr/>
              <p:nvPr/>
            </p:nvSpPr>
            <p:spPr>
              <a:xfrm>
                <a:off x="6590714" y="63742"/>
                <a:ext cx="4262258" cy="4432735"/>
              </a:xfrm>
              <a:custGeom>
                <a:rect b="b" l="l" r="r" t="t"/>
                <a:pathLst>
                  <a:path extrusionOk="0" h="54786" w="52679">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17"/>
            <p:cNvSpPr/>
            <p:nvPr/>
          </p:nvSpPr>
          <p:spPr>
            <a:xfrm>
              <a:off x="7522237" y="-209327"/>
              <a:ext cx="1798786" cy="1791641"/>
            </a:xfrm>
            <a:custGeom>
              <a:rect b="b" l="l" r="r" t="t"/>
              <a:pathLst>
                <a:path extrusionOk="0" h="13974" w="1403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 name="Google Shape;174;p17"/>
            <p:cNvGrpSpPr/>
            <p:nvPr/>
          </p:nvGrpSpPr>
          <p:grpSpPr>
            <a:xfrm>
              <a:off x="6066323" y="845916"/>
              <a:ext cx="3431384" cy="3617770"/>
              <a:chOff x="5563238" y="409147"/>
              <a:chExt cx="4473190" cy="4716164"/>
            </a:xfrm>
          </p:grpSpPr>
          <p:sp>
            <p:nvSpPr>
              <p:cNvPr id="175" name="Google Shape;175;p17"/>
              <p:cNvSpPr/>
              <p:nvPr/>
            </p:nvSpPr>
            <p:spPr>
              <a:xfrm>
                <a:off x="5670929" y="956503"/>
                <a:ext cx="89810" cy="632716"/>
              </a:xfrm>
              <a:custGeom>
                <a:rect b="b" l="l" r="r" t="t"/>
                <a:pathLst>
                  <a:path extrusionOk="0" h="7820" w="111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7"/>
              <p:cNvSpPr/>
              <p:nvPr/>
            </p:nvSpPr>
            <p:spPr>
              <a:xfrm>
                <a:off x="8748664" y="3872823"/>
                <a:ext cx="448808" cy="444196"/>
              </a:xfrm>
              <a:custGeom>
                <a:rect b="b" l="l" r="r" t="t"/>
                <a:pathLst>
                  <a:path extrusionOk="0" h="5490" w="5547">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7"/>
              <p:cNvSpPr/>
              <p:nvPr/>
            </p:nvSpPr>
            <p:spPr>
              <a:xfrm>
                <a:off x="9820965" y="4940593"/>
                <a:ext cx="215463" cy="184718"/>
              </a:xfrm>
              <a:custGeom>
                <a:rect b="b" l="l" r="r" t="t"/>
                <a:pathLst>
                  <a:path extrusionOk="0" h="2283" w="2663">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7"/>
              <p:cNvSpPr/>
              <p:nvPr/>
            </p:nvSpPr>
            <p:spPr>
              <a:xfrm>
                <a:off x="5563238" y="409147"/>
                <a:ext cx="184070" cy="184070"/>
              </a:xfrm>
              <a:custGeom>
                <a:rect b="b" l="l" r="r" t="t"/>
                <a:pathLst>
                  <a:path extrusionOk="0" h="2275" w="2275">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7"/>
              <p:cNvSpPr/>
              <p:nvPr/>
            </p:nvSpPr>
            <p:spPr>
              <a:xfrm>
                <a:off x="5630555" y="570724"/>
                <a:ext cx="4262258" cy="4432735"/>
              </a:xfrm>
              <a:custGeom>
                <a:rect b="b" l="l" r="r" t="t"/>
                <a:pathLst>
                  <a:path extrusionOk="0" h="54786" w="52679">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p:nvPr/>
            </p:nvSpPr>
            <p:spPr>
              <a:xfrm>
                <a:off x="6043358" y="2181400"/>
                <a:ext cx="1135167" cy="1130636"/>
              </a:xfrm>
              <a:custGeom>
                <a:rect b="b" l="l" r="r" t="t"/>
                <a:pathLst>
                  <a:path extrusionOk="0" h="13974" w="1403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p17"/>
            <p:cNvGrpSpPr/>
            <p:nvPr/>
          </p:nvGrpSpPr>
          <p:grpSpPr>
            <a:xfrm>
              <a:off x="7031838" y="1257845"/>
              <a:ext cx="287456" cy="287456"/>
              <a:chOff x="9708823" y="3047299"/>
              <a:chExt cx="188520" cy="188520"/>
            </a:xfrm>
          </p:grpSpPr>
          <p:sp>
            <p:nvSpPr>
              <p:cNvPr id="182" name="Google Shape;182;p17"/>
              <p:cNvSpPr/>
              <p:nvPr/>
            </p:nvSpPr>
            <p:spPr>
              <a:xfrm>
                <a:off x="9789572" y="3047299"/>
                <a:ext cx="31474" cy="188520"/>
              </a:xfrm>
              <a:custGeom>
                <a:rect b="b" l="l" r="r" t="t"/>
                <a:pathLst>
                  <a:path extrusionOk="0" h="2330" w="389">
                    <a:moveTo>
                      <a:pt x="1" y="0"/>
                    </a:moveTo>
                    <a:lnTo>
                      <a:pt x="1" y="2329"/>
                    </a:lnTo>
                    <a:lnTo>
                      <a:pt x="389" y="2329"/>
                    </a:lnTo>
                    <a:lnTo>
                      <a:pt x="38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7"/>
              <p:cNvSpPr/>
              <p:nvPr/>
            </p:nvSpPr>
            <p:spPr>
              <a:xfrm>
                <a:off x="9708823" y="3128047"/>
                <a:ext cx="188520" cy="27024"/>
              </a:xfrm>
              <a:custGeom>
                <a:rect b="b" l="l" r="r" t="t"/>
                <a:pathLst>
                  <a:path extrusionOk="0" h="334" w="2330">
                    <a:moveTo>
                      <a:pt x="1" y="0"/>
                    </a:moveTo>
                    <a:lnTo>
                      <a:pt x="1" y="333"/>
                    </a:lnTo>
                    <a:lnTo>
                      <a:pt x="2329" y="333"/>
                    </a:lnTo>
                    <a:lnTo>
                      <a:pt x="23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17"/>
            <p:cNvGrpSpPr/>
            <p:nvPr/>
          </p:nvGrpSpPr>
          <p:grpSpPr>
            <a:xfrm>
              <a:off x="8049231" y="4543486"/>
              <a:ext cx="744776" cy="130184"/>
              <a:chOff x="8829494" y="3047299"/>
              <a:chExt cx="744776" cy="130184"/>
            </a:xfrm>
          </p:grpSpPr>
          <p:sp>
            <p:nvSpPr>
              <p:cNvPr id="185" name="Google Shape;185;p17"/>
              <p:cNvSpPr/>
              <p:nvPr/>
            </p:nvSpPr>
            <p:spPr>
              <a:xfrm>
                <a:off x="9390281"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7"/>
              <p:cNvSpPr/>
              <p:nvPr/>
            </p:nvSpPr>
            <p:spPr>
              <a:xfrm>
                <a:off x="9246746"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7"/>
              <p:cNvSpPr/>
              <p:nvPr/>
            </p:nvSpPr>
            <p:spPr>
              <a:xfrm>
                <a:off x="9107662"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7"/>
              <p:cNvSpPr/>
              <p:nvPr/>
            </p:nvSpPr>
            <p:spPr>
              <a:xfrm>
                <a:off x="8968578"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7"/>
              <p:cNvSpPr/>
              <p:nvPr/>
            </p:nvSpPr>
            <p:spPr>
              <a:xfrm>
                <a:off x="8829494"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 name="Google Shape;190;p17"/>
            <p:cNvGrpSpPr/>
            <p:nvPr/>
          </p:nvGrpSpPr>
          <p:grpSpPr>
            <a:xfrm>
              <a:off x="5025311" y="4581842"/>
              <a:ext cx="653177" cy="53475"/>
              <a:chOff x="8407710" y="3361310"/>
              <a:chExt cx="713464" cy="58417"/>
            </a:xfrm>
          </p:grpSpPr>
          <p:sp>
            <p:nvSpPr>
              <p:cNvPr id="191" name="Google Shape;191;p17"/>
              <p:cNvSpPr/>
              <p:nvPr/>
            </p:nvSpPr>
            <p:spPr>
              <a:xfrm>
                <a:off x="8766626" y="3361310"/>
                <a:ext cx="354548" cy="58417"/>
              </a:xfrm>
              <a:custGeom>
                <a:rect b="b" l="l" r="r" t="t"/>
                <a:pathLst>
                  <a:path extrusionOk="0" h="722" w="4382">
                    <a:moveTo>
                      <a:pt x="1" y="1"/>
                    </a:moveTo>
                    <a:lnTo>
                      <a:pt x="1" y="722"/>
                    </a:lnTo>
                    <a:lnTo>
                      <a:pt x="4381" y="722"/>
                    </a:lnTo>
                    <a:lnTo>
                      <a:pt x="438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p:cNvSpPr/>
              <p:nvPr/>
            </p:nvSpPr>
            <p:spPr>
              <a:xfrm>
                <a:off x="8519851" y="3361310"/>
                <a:ext cx="175089" cy="58417"/>
              </a:xfrm>
              <a:custGeom>
                <a:rect b="b" l="l" r="r" t="t"/>
                <a:pathLst>
                  <a:path extrusionOk="0" h="722" w="2164">
                    <a:moveTo>
                      <a:pt x="1" y="1"/>
                    </a:moveTo>
                    <a:lnTo>
                      <a:pt x="1" y="722"/>
                    </a:lnTo>
                    <a:lnTo>
                      <a:pt x="2164" y="722"/>
                    </a:lnTo>
                    <a:lnTo>
                      <a:pt x="21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7"/>
              <p:cNvSpPr/>
              <p:nvPr/>
            </p:nvSpPr>
            <p:spPr>
              <a:xfrm>
                <a:off x="8407710" y="3361310"/>
                <a:ext cx="58417" cy="58417"/>
              </a:xfrm>
              <a:custGeom>
                <a:rect b="b" l="l" r="r" t="t"/>
                <a:pathLst>
                  <a:path extrusionOk="0" h="722" w="722">
                    <a:moveTo>
                      <a:pt x="1" y="1"/>
                    </a:moveTo>
                    <a:lnTo>
                      <a:pt x="1" y="722"/>
                    </a:lnTo>
                    <a:lnTo>
                      <a:pt x="722" y="722"/>
                    </a:lnTo>
                    <a:lnTo>
                      <a:pt x="7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17"/>
            <p:cNvGrpSpPr/>
            <p:nvPr/>
          </p:nvGrpSpPr>
          <p:grpSpPr>
            <a:xfrm>
              <a:off x="7515400" y="2572981"/>
              <a:ext cx="2523342" cy="810715"/>
              <a:chOff x="7683442" y="2402007"/>
              <a:chExt cx="2595230" cy="833811"/>
            </a:xfrm>
          </p:grpSpPr>
          <p:sp>
            <p:nvSpPr>
              <p:cNvPr id="195" name="Google Shape;195;p17"/>
              <p:cNvSpPr/>
              <p:nvPr/>
            </p:nvSpPr>
            <p:spPr>
              <a:xfrm>
                <a:off x="7810998" y="2504392"/>
                <a:ext cx="2467674" cy="731426"/>
              </a:xfrm>
              <a:custGeom>
                <a:rect b="b" l="l" r="r" t="t"/>
                <a:pathLst>
                  <a:path extrusionOk="0" h="9040" w="30499">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p:cNvSpPr/>
              <p:nvPr/>
            </p:nvSpPr>
            <p:spPr>
              <a:xfrm>
                <a:off x="7683442" y="2402007"/>
                <a:ext cx="163408" cy="140091"/>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7" name="Shape 197"/>
        <p:cNvGrpSpPr/>
        <p:nvPr/>
      </p:nvGrpSpPr>
      <p:grpSpPr>
        <a:xfrm>
          <a:off x="0" y="0"/>
          <a:ext cx="0" cy="0"/>
          <a:chOff x="0" y="0"/>
          <a:chExt cx="0" cy="0"/>
        </a:xfrm>
      </p:grpSpPr>
      <p:grpSp>
        <p:nvGrpSpPr>
          <p:cNvPr id="198" name="Google Shape;198;p18"/>
          <p:cNvGrpSpPr/>
          <p:nvPr/>
        </p:nvGrpSpPr>
        <p:grpSpPr>
          <a:xfrm>
            <a:off x="-1373076" y="-1209900"/>
            <a:ext cx="11890151" cy="7563300"/>
            <a:chOff x="-1373076" y="-1366629"/>
            <a:chExt cx="11890151" cy="7563300"/>
          </a:xfrm>
        </p:grpSpPr>
        <p:sp>
          <p:nvSpPr>
            <p:cNvPr id="199" name="Google Shape;199;p18"/>
            <p:cNvSpPr/>
            <p:nvPr/>
          </p:nvSpPr>
          <p:spPr>
            <a:xfrm flipH="1">
              <a:off x="7225808" y="-184949"/>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 name="Google Shape;200;p18"/>
            <p:cNvGrpSpPr/>
            <p:nvPr/>
          </p:nvGrpSpPr>
          <p:grpSpPr>
            <a:xfrm>
              <a:off x="5467203" y="316173"/>
              <a:ext cx="5049872" cy="5880498"/>
              <a:chOff x="5462123" y="316173"/>
              <a:chExt cx="5049872" cy="5880498"/>
            </a:xfrm>
          </p:grpSpPr>
          <p:sp>
            <p:nvSpPr>
              <p:cNvPr id="201" name="Google Shape;201;p18"/>
              <p:cNvSpPr/>
              <p:nvPr/>
            </p:nvSpPr>
            <p:spPr>
              <a:xfrm>
                <a:off x="6129588" y="3610364"/>
                <a:ext cx="4382407" cy="2586307"/>
              </a:xfrm>
              <a:custGeom>
                <a:rect b="b" l="l" r="r" t="t"/>
                <a:pathLst>
                  <a:path extrusionOk="0" h="13154" w="22289">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 name="Google Shape;202;p18"/>
              <p:cNvGrpSpPr/>
              <p:nvPr/>
            </p:nvGrpSpPr>
            <p:grpSpPr>
              <a:xfrm>
                <a:off x="5462123" y="316173"/>
                <a:ext cx="3851865" cy="5347559"/>
                <a:chOff x="4825133" y="589757"/>
                <a:chExt cx="3851865" cy="5347559"/>
              </a:xfrm>
            </p:grpSpPr>
            <p:sp>
              <p:nvSpPr>
                <p:cNvPr id="203" name="Google Shape;203;p18"/>
                <p:cNvSpPr/>
                <p:nvPr/>
              </p:nvSpPr>
              <p:spPr>
                <a:xfrm>
                  <a:off x="4908115" y="679122"/>
                  <a:ext cx="3676746" cy="5123054"/>
                </a:xfrm>
                <a:custGeom>
                  <a:rect b="b" l="l" r="r" t="t"/>
                  <a:pathLst>
                    <a:path extrusionOk="0" h="60996" w="43776">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8"/>
                <p:cNvSpPr/>
                <p:nvPr/>
              </p:nvSpPr>
              <p:spPr>
                <a:xfrm>
                  <a:off x="6907161" y="4010501"/>
                  <a:ext cx="633201" cy="633201"/>
                </a:xfrm>
                <a:custGeom>
                  <a:rect b="b" l="l" r="r" t="t"/>
                  <a:pathLst>
                    <a:path extrusionOk="0" h="7539" w="7539">
                      <a:moveTo>
                        <a:pt x="5389" y="1"/>
                      </a:moveTo>
                      <a:lnTo>
                        <a:pt x="2695" y="2699"/>
                      </a:lnTo>
                      <a:lnTo>
                        <a:pt x="1" y="5393"/>
                      </a:lnTo>
                      <a:lnTo>
                        <a:pt x="1" y="7538"/>
                      </a:lnTo>
                      <a:lnTo>
                        <a:pt x="3767" y="3771"/>
                      </a:lnTo>
                      <a:lnTo>
                        <a:pt x="75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8"/>
                <p:cNvSpPr/>
                <p:nvPr/>
              </p:nvSpPr>
              <p:spPr>
                <a:xfrm>
                  <a:off x="4825133" y="5781599"/>
                  <a:ext cx="181250" cy="155717"/>
                </a:xfrm>
                <a:custGeom>
                  <a:rect b="b" l="l" r="r" t="t"/>
                  <a:pathLst>
                    <a:path extrusionOk="0" h="1854" w="2158">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8"/>
                <p:cNvSpPr/>
                <p:nvPr/>
              </p:nvSpPr>
              <p:spPr>
                <a:xfrm>
                  <a:off x="8495412" y="589757"/>
                  <a:ext cx="181586" cy="155298"/>
                </a:xfrm>
                <a:custGeom>
                  <a:rect b="b" l="l" r="r" t="t"/>
                  <a:pathLst>
                    <a:path extrusionOk="0" h="1849" w="2162">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8"/>
                <p:cNvSpPr/>
                <p:nvPr/>
              </p:nvSpPr>
              <p:spPr>
                <a:xfrm>
                  <a:off x="4922981" y="4878622"/>
                  <a:ext cx="948499" cy="556770"/>
                </a:xfrm>
                <a:custGeom>
                  <a:rect b="b" l="l" r="r" t="t"/>
                  <a:pathLst>
                    <a:path extrusionOk="0" h="6629" w="11293">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8" name="Google Shape;208;p18"/>
            <p:cNvSpPr/>
            <p:nvPr/>
          </p:nvSpPr>
          <p:spPr>
            <a:xfrm flipH="1">
              <a:off x="-880479" y="4202588"/>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8"/>
            <p:cNvSpPr/>
            <p:nvPr/>
          </p:nvSpPr>
          <p:spPr>
            <a:xfrm>
              <a:off x="-1311941" y="-578758"/>
              <a:ext cx="4078254" cy="2696967"/>
            </a:xfrm>
            <a:custGeom>
              <a:rect b="b" l="l" r="r" t="t"/>
              <a:pathLst>
                <a:path extrusionOk="0" h="20595" w="31143">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 name="Google Shape;210;p18"/>
            <p:cNvGrpSpPr/>
            <p:nvPr/>
          </p:nvGrpSpPr>
          <p:grpSpPr>
            <a:xfrm flipH="1">
              <a:off x="1274214" y="4295411"/>
              <a:ext cx="647438" cy="321825"/>
              <a:chOff x="7990044" y="3252744"/>
              <a:chExt cx="516875" cy="256925"/>
            </a:xfrm>
          </p:grpSpPr>
          <p:sp>
            <p:nvSpPr>
              <p:cNvPr id="211" name="Google Shape;211;p18"/>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8"/>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8"/>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8"/>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8"/>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8"/>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8"/>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8"/>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18"/>
            <p:cNvGrpSpPr/>
            <p:nvPr/>
          </p:nvGrpSpPr>
          <p:grpSpPr>
            <a:xfrm>
              <a:off x="175385" y="-1366629"/>
              <a:ext cx="3039353" cy="3203144"/>
              <a:chOff x="7797455" y="1505164"/>
              <a:chExt cx="3773251" cy="3976591"/>
            </a:xfrm>
          </p:grpSpPr>
          <p:sp>
            <p:nvSpPr>
              <p:cNvPr id="220" name="Google Shape;220;p18"/>
              <p:cNvSpPr/>
              <p:nvPr/>
            </p:nvSpPr>
            <p:spPr>
              <a:xfrm>
                <a:off x="11404490" y="1966101"/>
                <a:ext cx="75759" cy="531321"/>
              </a:xfrm>
              <a:custGeom>
                <a:rect b="b" l="l" r="r" t="t"/>
                <a:pathLst>
                  <a:path extrusionOk="0" h="6326" w="902">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8"/>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8"/>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8"/>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8"/>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8"/>
              <p:cNvSpPr/>
              <p:nvPr/>
            </p:nvSpPr>
            <p:spPr>
              <a:xfrm>
                <a:off x="10208640" y="2996574"/>
                <a:ext cx="956898" cy="954546"/>
              </a:xfrm>
              <a:custGeom>
                <a:rect b="b" l="l" r="r" t="t"/>
                <a:pathLst>
                  <a:path extrusionOk="0" h="11365" w="11393">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 name="Google Shape;226;p18"/>
            <p:cNvGrpSpPr/>
            <p:nvPr/>
          </p:nvGrpSpPr>
          <p:grpSpPr>
            <a:xfrm>
              <a:off x="-1373076" y="1927074"/>
              <a:ext cx="2698430" cy="3917462"/>
              <a:chOff x="7726148" y="679122"/>
              <a:chExt cx="2698430" cy="3917462"/>
            </a:xfrm>
          </p:grpSpPr>
          <p:sp>
            <p:nvSpPr>
              <p:cNvPr id="227" name="Google Shape;227;p18"/>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8"/>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8"/>
              <p:cNvSpPr/>
              <p:nvPr/>
            </p:nvSpPr>
            <p:spPr>
              <a:xfrm>
                <a:off x="10228462" y="679122"/>
                <a:ext cx="148998" cy="127833"/>
              </a:xfrm>
              <a:custGeom>
                <a:rect b="b" l="l" r="r" t="t"/>
                <a:pathLst>
                  <a:path extrusionOk="0" h="1522" w="1774">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8"/>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8"/>
              <p:cNvSpPr/>
              <p:nvPr/>
            </p:nvSpPr>
            <p:spPr>
              <a:xfrm>
                <a:off x="9020853" y="1998017"/>
                <a:ext cx="1057770" cy="1611852"/>
              </a:xfrm>
              <a:custGeom>
                <a:rect b="b" l="l" r="r" t="t"/>
                <a:pathLst>
                  <a:path extrusionOk="0" h="19191" w="12594">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8"/>
              <p:cNvSpPr/>
              <p:nvPr/>
            </p:nvSpPr>
            <p:spPr>
              <a:xfrm>
                <a:off x="9805572" y="1401268"/>
                <a:ext cx="562817" cy="889370"/>
              </a:xfrm>
              <a:custGeom>
                <a:rect b="b" l="l" r="r" t="t"/>
                <a:pathLst>
                  <a:path extrusionOk="0" h="10589" w="6701">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18"/>
            <p:cNvGrpSpPr/>
            <p:nvPr/>
          </p:nvGrpSpPr>
          <p:grpSpPr>
            <a:xfrm>
              <a:off x="562194" y="410025"/>
              <a:ext cx="258605" cy="258941"/>
              <a:chOff x="8925357" y="2817675"/>
              <a:chExt cx="258605" cy="258941"/>
            </a:xfrm>
          </p:grpSpPr>
          <p:sp>
            <p:nvSpPr>
              <p:cNvPr id="234" name="Google Shape;234;p18"/>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8"/>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18"/>
            <p:cNvGrpSpPr/>
            <p:nvPr/>
          </p:nvGrpSpPr>
          <p:grpSpPr>
            <a:xfrm rot="5400000">
              <a:off x="8467489" y="2523161"/>
              <a:ext cx="556854" cy="97176"/>
              <a:chOff x="8351789" y="4872911"/>
              <a:chExt cx="556854" cy="97176"/>
            </a:xfrm>
          </p:grpSpPr>
          <p:sp>
            <p:nvSpPr>
              <p:cNvPr id="237" name="Google Shape;237;p18"/>
              <p:cNvSpPr/>
              <p:nvPr/>
            </p:nvSpPr>
            <p:spPr>
              <a:xfrm>
                <a:off x="8351789" y="4872911"/>
                <a:ext cx="137324" cy="97176"/>
              </a:xfrm>
              <a:custGeom>
                <a:rect b="b" l="l" r="r" t="t"/>
                <a:pathLst>
                  <a:path extrusionOk="0" h="1157" w="1635">
                    <a:moveTo>
                      <a:pt x="1" y="0"/>
                    </a:moveTo>
                    <a:lnTo>
                      <a:pt x="954" y="1157"/>
                    </a:lnTo>
                    <a:lnTo>
                      <a:pt x="1634" y="1157"/>
                    </a:lnTo>
                    <a:lnTo>
                      <a:pt x="6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8"/>
              <p:cNvSpPr/>
              <p:nvPr/>
            </p:nvSpPr>
            <p:spPr>
              <a:xfrm>
                <a:off x="8456357" y="4872911"/>
                <a:ext cx="137576" cy="97176"/>
              </a:xfrm>
              <a:custGeom>
                <a:rect b="b" l="l" r="r" t="t"/>
                <a:pathLst>
                  <a:path extrusionOk="0" h="1157" w="1638">
                    <a:moveTo>
                      <a:pt x="1" y="0"/>
                    </a:moveTo>
                    <a:lnTo>
                      <a:pt x="958"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8"/>
              <p:cNvSpPr/>
              <p:nvPr/>
            </p:nvSpPr>
            <p:spPr>
              <a:xfrm>
                <a:off x="8561260"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8"/>
              <p:cNvSpPr/>
              <p:nvPr/>
            </p:nvSpPr>
            <p:spPr>
              <a:xfrm>
                <a:off x="8666164"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8"/>
              <p:cNvSpPr/>
              <p:nvPr/>
            </p:nvSpPr>
            <p:spPr>
              <a:xfrm>
                <a:off x="8771067" y="4872911"/>
                <a:ext cx="137576" cy="97176"/>
              </a:xfrm>
              <a:custGeom>
                <a:rect b="b" l="l" r="r" t="t"/>
                <a:pathLst>
                  <a:path extrusionOk="0" h="1157" w="1638">
                    <a:moveTo>
                      <a:pt x="0" y="0"/>
                    </a:moveTo>
                    <a:lnTo>
                      <a:pt x="957" y="1157"/>
                    </a:lnTo>
                    <a:lnTo>
                      <a:pt x="1638" y="1157"/>
                    </a:lnTo>
                    <a:lnTo>
                      <a:pt x="68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 name="Google Shape;242;p18"/>
            <p:cNvSpPr/>
            <p:nvPr/>
          </p:nvSpPr>
          <p:spPr>
            <a:xfrm>
              <a:off x="7306875" y="4600447"/>
              <a:ext cx="2229499" cy="657745"/>
            </a:xfrm>
            <a:custGeom>
              <a:rect b="b" l="l" r="r" t="t"/>
              <a:pathLst>
                <a:path extrusionOk="0" h="6486" w="21985">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8"/>
            <p:cNvSpPr/>
            <p:nvPr/>
          </p:nvSpPr>
          <p:spPr>
            <a:xfrm rot="-5400000">
              <a:off x="7658071" y="-461281"/>
              <a:ext cx="1325446" cy="1878100"/>
            </a:xfrm>
            <a:custGeom>
              <a:rect b="b" l="l" r="r" t="t"/>
              <a:pathLst>
                <a:path extrusionOk="0" h="22361" w="15781">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 name="Google Shape;244;p18"/>
          <p:cNvSpPr txBox="1"/>
          <p:nvPr>
            <p:ph type="title"/>
          </p:nvPr>
        </p:nvSpPr>
        <p:spPr>
          <a:xfrm>
            <a:off x="1320300" y="2096633"/>
            <a:ext cx="6503400" cy="105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5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245" name="Google Shape;245;p18"/>
          <p:cNvSpPr txBox="1"/>
          <p:nvPr>
            <p:ph idx="2" type="title"/>
          </p:nvPr>
        </p:nvSpPr>
        <p:spPr>
          <a:xfrm>
            <a:off x="3915450" y="1163052"/>
            <a:ext cx="1313100" cy="77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246" name="Google Shape;246;p18"/>
          <p:cNvSpPr txBox="1"/>
          <p:nvPr>
            <p:ph idx="1" type="subTitle"/>
          </p:nvPr>
        </p:nvSpPr>
        <p:spPr>
          <a:xfrm>
            <a:off x="3052350" y="3267278"/>
            <a:ext cx="3039300" cy="6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800"/>
            </a:lvl1pPr>
            <a:lvl2pPr lvl="1" algn="ctr">
              <a:lnSpc>
                <a:spcPct val="100000"/>
              </a:lnSpc>
              <a:spcBef>
                <a:spcPts val="0"/>
              </a:spcBef>
              <a:spcAft>
                <a:spcPts val="0"/>
              </a:spcAft>
              <a:buSzPts val="1500"/>
              <a:buNone/>
              <a:defRPr sz="1800"/>
            </a:lvl2pPr>
            <a:lvl3pPr lvl="2" algn="ctr">
              <a:lnSpc>
                <a:spcPct val="100000"/>
              </a:lnSpc>
              <a:spcBef>
                <a:spcPts val="0"/>
              </a:spcBef>
              <a:spcAft>
                <a:spcPts val="0"/>
              </a:spcAft>
              <a:buSzPts val="1500"/>
              <a:buNone/>
              <a:defRPr sz="1800"/>
            </a:lvl3pPr>
            <a:lvl4pPr lvl="3" algn="ctr">
              <a:lnSpc>
                <a:spcPct val="100000"/>
              </a:lnSpc>
              <a:spcBef>
                <a:spcPts val="0"/>
              </a:spcBef>
              <a:spcAft>
                <a:spcPts val="0"/>
              </a:spcAft>
              <a:buSzPts val="1500"/>
              <a:buNone/>
              <a:defRPr sz="1800"/>
            </a:lvl4pPr>
            <a:lvl5pPr lvl="4" algn="ctr">
              <a:lnSpc>
                <a:spcPct val="100000"/>
              </a:lnSpc>
              <a:spcBef>
                <a:spcPts val="0"/>
              </a:spcBef>
              <a:spcAft>
                <a:spcPts val="0"/>
              </a:spcAft>
              <a:buSzPts val="1500"/>
              <a:buNone/>
              <a:defRPr sz="1800"/>
            </a:lvl5pPr>
            <a:lvl6pPr lvl="5" algn="ctr">
              <a:lnSpc>
                <a:spcPct val="100000"/>
              </a:lnSpc>
              <a:spcBef>
                <a:spcPts val="0"/>
              </a:spcBef>
              <a:spcAft>
                <a:spcPts val="0"/>
              </a:spcAft>
              <a:buSzPts val="1500"/>
              <a:buNone/>
              <a:defRPr sz="1800"/>
            </a:lvl6pPr>
            <a:lvl7pPr lvl="6" algn="ctr">
              <a:lnSpc>
                <a:spcPct val="100000"/>
              </a:lnSpc>
              <a:spcBef>
                <a:spcPts val="0"/>
              </a:spcBef>
              <a:spcAft>
                <a:spcPts val="0"/>
              </a:spcAft>
              <a:buSzPts val="1500"/>
              <a:buNone/>
              <a:defRPr sz="1800"/>
            </a:lvl7pPr>
            <a:lvl8pPr lvl="7" algn="ctr">
              <a:lnSpc>
                <a:spcPct val="100000"/>
              </a:lnSpc>
              <a:spcBef>
                <a:spcPts val="0"/>
              </a:spcBef>
              <a:spcAft>
                <a:spcPts val="0"/>
              </a:spcAft>
              <a:buSzPts val="1500"/>
              <a:buNone/>
              <a:defRPr sz="1800"/>
            </a:lvl8pPr>
            <a:lvl9pPr lvl="8" algn="ctr">
              <a:lnSpc>
                <a:spcPct val="100000"/>
              </a:lnSpc>
              <a:spcBef>
                <a:spcPts val="0"/>
              </a:spcBef>
              <a:spcAft>
                <a:spcPts val="0"/>
              </a:spcAft>
              <a:buSzPts val="15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247" name="Shape 247"/>
        <p:cNvGrpSpPr/>
        <p:nvPr/>
      </p:nvGrpSpPr>
      <p:grpSpPr>
        <a:xfrm>
          <a:off x="0" y="0"/>
          <a:ext cx="0" cy="0"/>
          <a:chOff x="0" y="0"/>
          <a:chExt cx="0" cy="0"/>
        </a:xfrm>
      </p:grpSpPr>
      <p:sp>
        <p:nvSpPr>
          <p:cNvPr id="248" name="Google Shape;248;p19"/>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Fredoka One"/>
              <a:buNone/>
              <a:defRPr/>
            </a:lvl1pPr>
            <a:lvl2pPr lvl="1"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grpSp>
        <p:nvGrpSpPr>
          <p:cNvPr id="249" name="Google Shape;249;p19"/>
          <p:cNvGrpSpPr/>
          <p:nvPr/>
        </p:nvGrpSpPr>
        <p:grpSpPr>
          <a:xfrm flipH="1" rot="10800000">
            <a:off x="8002875" y="-893617"/>
            <a:ext cx="1599392" cy="2188720"/>
            <a:chOff x="8051125" y="4018221"/>
            <a:chExt cx="1599392" cy="2188720"/>
          </a:xfrm>
        </p:grpSpPr>
        <p:sp>
          <p:nvSpPr>
            <p:cNvPr id="250" name="Google Shape;250;p19"/>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19"/>
            <p:cNvGrpSpPr/>
            <p:nvPr/>
          </p:nvGrpSpPr>
          <p:grpSpPr>
            <a:xfrm>
              <a:off x="8421632" y="4018221"/>
              <a:ext cx="1228885" cy="2188720"/>
              <a:chOff x="8389396" y="1055350"/>
              <a:chExt cx="1228885" cy="2188720"/>
            </a:xfrm>
          </p:grpSpPr>
          <p:sp>
            <p:nvSpPr>
              <p:cNvPr id="252" name="Google Shape;252;p19"/>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9"/>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 name="Shape 254"/>
        <p:cNvGrpSpPr/>
        <p:nvPr/>
      </p:nvGrpSpPr>
      <p:grpSpPr>
        <a:xfrm>
          <a:off x="0" y="0"/>
          <a:ext cx="0" cy="0"/>
          <a:chOff x="0" y="0"/>
          <a:chExt cx="0" cy="0"/>
        </a:xfrm>
      </p:grpSpPr>
      <p:grpSp>
        <p:nvGrpSpPr>
          <p:cNvPr id="255" name="Google Shape;255;p20"/>
          <p:cNvGrpSpPr/>
          <p:nvPr/>
        </p:nvGrpSpPr>
        <p:grpSpPr>
          <a:xfrm>
            <a:off x="-859697" y="-661345"/>
            <a:ext cx="2552998" cy="2062932"/>
            <a:chOff x="-859697" y="-661345"/>
            <a:chExt cx="2552998" cy="2062932"/>
          </a:xfrm>
        </p:grpSpPr>
        <p:sp>
          <p:nvSpPr>
            <p:cNvPr id="256" name="Google Shape;256;p20"/>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0"/>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 name="Google Shape;258;p20"/>
          <p:cNvGrpSpPr/>
          <p:nvPr/>
        </p:nvGrpSpPr>
        <p:grpSpPr>
          <a:xfrm>
            <a:off x="7218415" y="1203967"/>
            <a:ext cx="3942357" cy="4639226"/>
            <a:chOff x="7276179" y="1051567"/>
            <a:chExt cx="3942357" cy="4639226"/>
          </a:xfrm>
        </p:grpSpPr>
        <p:sp>
          <p:nvSpPr>
            <p:cNvPr id="259" name="Google Shape;259;p20"/>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 name="Google Shape;260;p20"/>
            <p:cNvGrpSpPr/>
            <p:nvPr/>
          </p:nvGrpSpPr>
          <p:grpSpPr>
            <a:xfrm>
              <a:off x="8615789" y="1051567"/>
              <a:ext cx="2602747" cy="3802366"/>
              <a:chOff x="278245" y="-112475"/>
              <a:chExt cx="2281910" cy="3333654"/>
            </a:xfrm>
          </p:grpSpPr>
          <p:grpSp>
            <p:nvGrpSpPr>
              <p:cNvPr id="261" name="Google Shape;261;p20"/>
              <p:cNvGrpSpPr/>
              <p:nvPr/>
            </p:nvGrpSpPr>
            <p:grpSpPr>
              <a:xfrm>
                <a:off x="278245" y="-112475"/>
                <a:ext cx="2281910" cy="3264909"/>
                <a:chOff x="1181475" y="2060725"/>
                <a:chExt cx="600250" cy="858825"/>
              </a:xfrm>
            </p:grpSpPr>
            <p:sp>
              <p:nvSpPr>
                <p:cNvPr id="262" name="Google Shape;262;p20"/>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0"/>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 name="Google Shape;264;p20"/>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5" name="Google Shape;265;p20"/>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Fredoka One"/>
              <a:buNone/>
              <a:defRPr/>
            </a:lvl1pPr>
            <a:lvl2pPr lvl="1" algn="ctr">
              <a:lnSpc>
                <a:spcPct val="100000"/>
              </a:lnSpc>
              <a:spcBef>
                <a:spcPts val="0"/>
              </a:spcBef>
              <a:spcAft>
                <a:spcPts val="0"/>
              </a:spcAft>
              <a:buSzPts val="3000"/>
              <a:buFont typeface="Fredoka One"/>
              <a:buNone/>
              <a:defRPr sz="3000">
                <a:latin typeface="Fredoka One"/>
                <a:ea typeface="Fredoka One"/>
                <a:cs typeface="Fredoka One"/>
                <a:sym typeface="Fredoka One"/>
              </a:defRPr>
            </a:lvl2pPr>
            <a:lvl3pPr lvl="2" algn="ctr">
              <a:lnSpc>
                <a:spcPct val="100000"/>
              </a:lnSpc>
              <a:spcBef>
                <a:spcPts val="0"/>
              </a:spcBef>
              <a:spcAft>
                <a:spcPts val="0"/>
              </a:spcAft>
              <a:buSzPts val="3000"/>
              <a:buFont typeface="Fredoka One"/>
              <a:buNone/>
              <a:defRPr sz="3000">
                <a:latin typeface="Fredoka One"/>
                <a:ea typeface="Fredoka One"/>
                <a:cs typeface="Fredoka One"/>
                <a:sym typeface="Fredoka One"/>
              </a:defRPr>
            </a:lvl3pPr>
            <a:lvl4pPr lvl="3" algn="ctr">
              <a:lnSpc>
                <a:spcPct val="100000"/>
              </a:lnSpc>
              <a:spcBef>
                <a:spcPts val="0"/>
              </a:spcBef>
              <a:spcAft>
                <a:spcPts val="0"/>
              </a:spcAft>
              <a:buSzPts val="3000"/>
              <a:buFont typeface="Fredoka One"/>
              <a:buNone/>
              <a:defRPr sz="3000">
                <a:latin typeface="Fredoka One"/>
                <a:ea typeface="Fredoka One"/>
                <a:cs typeface="Fredoka One"/>
                <a:sym typeface="Fredoka One"/>
              </a:defRPr>
            </a:lvl4pPr>
            <a:lvl5pPr lvl="4" algn="ctr">
              <a:lnSpc>
                <a:spcPct val="100000"/>
              </a:lnSpc>
              <a:spcBef>
                <a:spcPts val="0"/>
              </a:spcBef>
              <a:spcAft>
                <a:spcPts val="0"/>
              </a:spcAft>
              <a:buSzPts val="3000"/>
              <a:buFont typeface="Fredoka One"/>
              <a:buNone/>
              <a:defRPr sz="3000">
                <a:latin typeface="Fredoka One"/>
                <a:ea typeface="Fredoka One"/>
                <a:cs typeface="Fredoka One"/>
                <a:sym typeface="Fredoka One"/>
              </a:defRPr>
            </a:lvl5pPr>
            <a:lvl6pPr lvl="5" algn="ctr">
              <a:lnSpc>
                <a:spcPct val="100000"/>
              </a:lnSpc>
              <a:spcBef>
                <a:spcPts val="0"/>
              </a:spcBef>
              <a:spcAft>
                <a:spcPts val="0"/>
              </a:spcAft>
              <a:buSzPts val="3000"/>
              <a:buFont typeface="Fredoka One"/>
              <a:buNone/>
              <a:defRPr sz="3000">
                <a:latin typeface="Fredoka One"/>
                <a:ea typeface="Fredoka One"/>
                <a:cs typeface="Fredoka One"/>
                <a:sym typeface="Fredoka One"/>
              </a:defRPr>
            </a:lvl6pPr>
            <a:lvl7pPr lvl="6" algn="ctr">
              <a:lnSpc>
                <a:spcPct val="100000"/>
              </a:lnSpc>
              <a:spcBef>
                <a:spcPts val="0"/>
              </a:spcBef>
              <a:spcAft>
                <a:spcPts val="0"/>
              </a:spcAft>
              <a:buSzPts val="3000"/>
              <a:buFont typeface="Fredoka One"/>
              <a:buNone/>
              <a:defRPr sz="3000">
                <a:latin typeface="Fredoka One"/>
                <a:ea typeface="Fredoka One"/>
                <a:cs typeface="Fredoka One"/>
                <a:sym typeface="Fredoka One"/>
              </a:defRPr>
            </a:lvl7pPr>
            <a:lvl8pPr lvl="7" algn="ctr">
              <a:lnSpc>
                <a:spcPct val="100000"/>
              </a:lnSpc>
              <a:spcBef>
                <a:spcPts val="0"/>
              </a:spcBef>
              <a:spcAft>
                <a:spcPts val="0"/>
              </a:spcAft>
              <a:buSzPts val="3000"/>
              <a:buFont typeface="Fredoka One"/>
              <a:buNone/>
              <a:defRPr sz="3000">
                <a:latin typeface="Fredoka One"/>
                <a:ea typeface="Fredoka One"/>
                <a:cs typeface="Fredoka One"/>
                <a:sym typeface="Fredoka One"/>
              </a:defRPr>
            </a:lvl8pPr>
            <a:lvl9pPr lvl="8" algn="ctr">
              <a:lnSpc>
                <a:spcPct val="100000"/>
              </a:lnSpc>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266" name="Shape 266"/>
        <p:cNvGrpSpPr/>
        <p:nvPr/>
      </p:nvGrpSpPr>
      <p:grpSpPr>
        <a:xfrm>
          <a:off x="0" y="0"/>
          <a:ext cx="0" cy="0"/>
          <a:chOff x="0" y="0"/>
          <a:chExt cx="0" cy="0"/>
        </a:xfrm>
      </p:grpSpPr>
      <p:grpSp>
        <p:nvGrpSpPr>
          <p:cNvPr id="267" name="Google Shape;267;p21"/>
          <p:cNvGrpSpPr/>
          <p:nvPr/>
        </p:nvGrpSpPr>
        <p:grpSpPr>
          <a:xfrm>
            <a:off x="-655997" y="3837819"/>
            <a:ext cx="4859943" cy="2698430"/>
            <a:chOff x="-788304" y="3837819"/>
            <a:chExt cx="4859943" cy="2698430"/>
          </a:xfrm>
        </p:grpSpPr>
        <p:sp>
          <p:nvSpPr>
            <p:cNvPr id="268" name="Google Shape;268;p21"/>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9" name="Google Shape;269;p21"/>
            <p:cNvGrpSpPr/>
            <p:nvPr/>
          </p:nvGrpSpPr>
          <p:grpSpPr>
            <a:xfrm flipH="1">
              <a:off x="1320303" y="4461358"/>
              <a:ext cx="647438" cy="321825"/>
              <a:chOff x="7990044" y="3252744"/>
              <a:chExt cx="516875" cy="256925"/>
            </a:xfrm>
          </p:grpSpPr>
          <p:sp>
            <p:nvSpPr>
              <p:cNvPr id="270" name="Google Shape;270;p21"/>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1"/>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1"/>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1"/>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1"/>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1"/>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1"/>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1"/>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 name="Google Shape;278;p21"/>
            <p:cNvGrpSpPr/>
            <p:nvPr/>
          </p:nvGrpSpPr>
          <p:grpSpPr>
            <a:xfrm rot="5400000">
              <a:off x="813121" y="3277731"/>
              <a:ext cx="2698430" cy="3818606"/>
              <a:chOff x="7726148" y="777978"/>
              <a:chExt cx="2698430" cy="3818606"/>
            </a:xfrm>
          </p:grpSpPr>
          <p:sp>
            <p:nvSpPr>
              <p:cNvPr id="279" name="Google Shape;279;p21"/>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1"/>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1"/>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82" name="Google Shape;282;p21"/>
          <p:cNvGrpSpPr/>
          <p:nvPr/>
        </p:nvGrpSpPr>
        <p:grpSpPr>
          <a:xfrm flipH="1">
            <a:off x="5745067" y="-1801575"/>
            <a:ext cx="4054930" cy="3690696"/>
            <a:chOff x="-626842" y="-1801575"/>
            <a:chExt cx="4054930" cy="3690696"/>
          </a:xfrm>
        </p:grpSpPr>
        <p:sp>
          <p:nvSpPr>
            <p:cNvPr id="283" name="Google Shape;283;p21"/>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21"/>
            <p:cNvGrpSpPr/>
            <p:nvPr/>
          </p:nvGrpSpPr>
          <p:grpSpPr>
            <a:xfrm rot="10800000">
              <a:off x="388735" y="-1801575"/>
              <a:ext cx="3039353" cy="3203144"/>
              <a:chOff x="7797455" y="1505164"/>
              <a:chExt cx="3773251" cy="3976591"/>
            </a:xfrm>
          </p:grpSpPr>
          <p:sp>
            <p:nvSpPr>
              <p:cNvPr id="285" name="Google Shape;285;p21"/>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1"/>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1"/>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1"/>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 name="Google Shape;289;p21"/>
            <p:cNvGrpSpPr/>
            <p:nvPr/>
          </p:nvGrpSpPr>
          <p:grpSpPr>
            <a:xfrm>
              <a:off x="331330" y="1630180"/>
              <a:ext cx="258605" cy="258941"/>
              <a:chOff x="8925357" y="2817675"/>
              <a:chExt cx="258605" cy="258941"/>
            </a:xfrm>
          </p:grpSpPr>
          <p:sp>
            <p:nvSpPr>
              <p:cNvPr id="290" name="Google Shape;290;p21"/>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1"/>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92" name="Google Shape;292;p21"/>
          <p:cNvSpPr txBox="1"/>
          <p:nvPr>
            <p:ph type="title"/>
          </p:nvPr>
        </p:nvSpPr>
        <p:spPr>
          <a:xfrm>
            <a:off x="1478734" y="2019699"/>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293" name="Google Shape;293;p21"/>
          <p:cNvSpPr txBox="1"/>
          <p:nvPr>
            <p:ph idx="1" type="subTitle"/>
          </p:nvPr>
        </p:nvSpPr>
        <p:spPr>
          <a:xfrm>
            <a:off x="777784" y="2601579"/>
            <a:ext cx="2287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294" name="Google Shape;294;p21"/>
          <p:cNvSpPr txBox="1"/>
          <p:nvPr>
            <p:ph idx="2" type="subTitle"/>
          </p:nvPr>
        </p:nvSpPr>
        <p:spPr>
          <a:xfrm>
            <a:off x="777784" y="2972979"/>
            <a:ext cx="2287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5" name="Google Shape;295;p21"/>
          <p:cNvSpPr txBox="1"/>
          <p:nvPr>
            <p:ph idx="3" type="title"/>
          </p:nvPr>
        </p:nvSpPr>
        <p:spPr>
          <a:xfrm>
            <a:off x="4129048" y="2019699"/>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296" name="Google Shape;296;p21"/>
          <p:cNvSpPr txBox="1"/>
          <p:nvPr>
            <p:ph idx="4" type="subTitle"/>
          </p:nvPr>
        </p:nvSpPr>
        <p:spPr>
          <a:xfrm>
            <a:off x="3428103" y="2601579"/>
            <a:ext cx="2287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297" name="Google Shape;297;p21"/>
          <p:cNvSpPr txBox="1"/>
          <p:nvPr>
            <p:ph idx="5" type="subTitle"/>
          </p:nvPr>
        </p:nvSpPr>
        <p:spPr>
          <a:xfrm>
            <a:off x="3428103" y="2972979"/>
            <a:ext cx="2287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8" name="Google Shape;298;p21"/>
          <p:cNvSpPr txBox="1"/>
          <p:nvPr>
            <p:ph idx="6" type="title"/>
          </p:nvPr>
        </p:nvSpPr>
        <p:spPr>
          <a:xfrm>
            <a:off x="6779363" y="2019699"/>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299" name="Google Shape;299;p21"/>
          <p:cNvSpPr txBox="1"/>
          <p:nvPr>
            <p:ph idx="7" type="subTitle"/>
          </p:nvPr>
        </p:nvSpPr>
        <p:spPr>
          <a:xfrm>
            <a:off x="6078416" y="2601579"/>
            <a:ext cx="2287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300" name="Google Shape;300;p21"/>
          <p:cNvSpPr txBox="1"/>
          <p:nvPr>
            <p:ph idx="8" type="subTitle"/>
          </p:nvPr>
        </p:nvSpPr>
        <p:spPr>
          <a:xfrm>
            <a:off x="6078416" y="2972979"/>
            <a:ext cx="2287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01" name="Google Shape;301;p21"/>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Fredoka One"/>
              <a:buNone/>
              <a:defRPr/>
            </a:lvl1pPr>
            <a:lvl2pPr lvl="1"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2" name="Shape 302"/>
        <p:cNvGrpSpPr/>
        <p:nvPr/>
      </p:nvGrpSpPr>
      <p:grpSpPr>
        <a:xfrm>
          <a:off x="0" y="0"/>
          <a:ext cx="0" cy="0"/>
          <a:chOff x="0" y="0"/>
          <a:chExt cx="0" cy="0"/>
        </a:xfrm>
      </p:grpSpPr>
      <p:grpSp>
        <p:nvGrpSpPr>
          <p:cNvPr id="303" name="Google Shape;303;p22"/>
          <p:cNvGrpSpPr/>
          <p:nvPr/>
        </p:nvGrpSpPr>
        <p:grpSpPr>
          <a:xfrm>
            <a:off x="5368428" y="-2371849"/>
            <a:ext cx="7166740" cy="6435526"/>
            <a:chOff x="5368428" y="-2371849"/>
            <a:chExt cx="7166740" cy="6435526"/>
          </a:xfrm>
        </p:grpSpPr>
        <p:sp>
          <p:nvSpPr>
            <p:cNvPr id="304" name="Google Shape;304;p22"/>
            <p:cNvSpPr/>
            <p:nvPr/>
          </p:nvSpPr>
          <p:spPr>
            <a:xfrm>
              <a:off x="5368428" y="-23718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5" name="Google Shape;305;p22"/>
            <p:cNvGrpSpPr/>
            <p:nvPr/>
          </p:nvGrpSpPr>
          <p:grpSpPr>
            <a:xfrm flipH="1" rot="-5400000">
              <a:off x="8268109" y="1815891"/>
              <a:ext cx="618213" cy="306426"/>
              <a:chOff x="5989375" y="1843575"/>
              <a:chExt cx="136525" cy="67675"/>
            </a:xfrm>
          </p:grpSpPr>
          <p:sp>
            <p:nvSpPr>
              <p:cNvPr id="306" name="Google Shape;306;p2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22"/>
            <p:cNvGrpSpPr/>
            <p:nvPr/>
          </p:nvGrpSpPr>
          <p:grpSpPr>
            <a:xfrm>
              <a:off x="8375532" y="539146"/>
              <a:ext cx="1228885" cy="2188720"/>
              <a:chOff x="8389396" y="1055350"/>
              <a:chExt cx="1228885" cy="2188720"/>
            </a:xfrm>
          </p:grpSpPr>
          <p:sp>
            <p:nvSpPr>
              <p:cNvPr id="315" name="Google Shape;315;p22"/>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2"/>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7" name="Google Shape;317;p22"/>
          <p:cNvGrpSpPr/>
          <p:nvPr/>
        </p:nvGrpSpPr>
        <p:grpSpPr>
          <a:xfrm>
            <a:off x="-2504900" y="387590"/>
            <a:ext cx="6322114" cy="7873283"/>
            <a:chOff x="-2504900" y="387590"/>
            <a:chExt cx="6322114" cy="7873283"/>
          </a:xfrm>
        </p:grpSpPr>
        <p:grpSp>
          <p:nvGrpSpPr>
            <p:cNvPr id="318" name="Google Shape;318;p22"/>
            <p:cNvGrpSpPr/>
            <p:nvPr/>
          </p:nvGrpSpPr>
          <p:grpSpPr>
            <a:xfrm>
              <a:off x="827762" y="4158773"/>
              <a:ext cx="471865" cy="38050"/>
              <a:chOff x="6298452" y="2390050"/>
              <a:chExt cx="140725" cy="11350"/>
            </a:xfrm>
          </p:grpSpPr>
          <p:sp>
            <p:nvSpPr>
              <p:cNvPr id="319" name="Google Shape;319;p22"/>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2"/>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2"/>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 name="Google Shape;322;p22"/>
            <p:cNvGrpSpPr/>
            <p:nvPr/>
          </p:nvGrpSpPr>
          <p:grpSpPr>
            <a:xfrm>
              <a:off x="-2504900" y="387590"/>
              <a:ext cx="6322114" cy="7873283"/>
              <a:chOff x="-2504900" y="387590"/>
              <a:chExt cx="6322114" cy="7873283"/>
            </a:xfrm>
          </p:grpSpPr>
          <p:grpSp>
            <p:nvGrpSpPr>
              <p:cNvPr id="323" name="Google Shape;323;p22"/>
              <p:cNvGrpSpPr/>
              <p:nvPr/>
            </p:nvGrpSpPr>
            <p:grpSpPr>
              <a:xfrm>
                <a:off x="-1553565" y="387590"/>
                <a:ext cx="2381712" cy="3328976"/>
                <a:chOff x="7655072" y="-407632"/>
                <a:chExt cx="2008528" cy="2807367"/>
              </a:xfrm>
            </p:grpSpPr>
            <p:sp>
              <p:nvSpPr>
                <p:cNvPr id="324" name="Google Shape;324;p22"/>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2"/>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2"/>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2"/>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2"/>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 name="Google Shape;329;p22"/>
              <p:cNvGrpSpPr/>
              <p:nvPr/>
            </p:nvGrpSpPr>
            <p:grpSpPr>
              <a:xfrm>
                <a:off x="-2504900" y="1005827"/>
                <a:ext cx="6322114" cy="7255046"/>
                <a:chOff x="-2504900" y="1005827"/>
                <a:chExt cx="6322114" cy="7255046"/>
              </a:xfrm>
            </p:grpSpPr>
            <p:sp>
              <p:nvSpPr>
                <p:cNvPr id="330" name="Google Shape;330;p22"/>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2"/>
                <p:cNvSpPr/>
                <p:nvPr/>
              </p:nvSpPr>
              <p:spPr>
                <a:xfrm>
                  <a:off x="-118934" y="3399771"/>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332" name="Google Shape;332;p22"/>
          <p:cNvSpPr txBox="1"/>
          <p:nvPr>
            <p:ph idx="1" type="subTitle"/>
          </p:nvPr>
        </p:nvSpPr>
        <p:spPr>
          <a:xfrm>
            <a:off x="1254788" y="2601579"/>
            <a:ext cx="2776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333" name="Google Shape;333;p22"/>
          <p:cNvSpPr txBox="1"/>
          <p:nvPr>
            <p:ph idx="2" type="subTitle"/>
          </p:nvPr>
        </p:nvSpPr>
        <p:spPr>
          <a:xfrm>
            <a:off x="1254788" y="2972979"/>
            <a:ext cx="2776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34" name="Google Shape;334;p22"/>
          <p:cNvSpPr txBox="1"/>
          <p:nvPr>
            <p:ph idx="3" type="subTitle"/>
          </p:nvPr>
        </p:nvSpPr>
        <p:spPr>
          <a:xfrm>
            <a:off x="5112413" y="2601579"/>
            <a:ext cx="2776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335" name="Google Shape;335;p22"/>
          <p:cNvSpPr txBox="1"/>
          <p:nvPr>
            <p:ph idx="4" type="subTitle"/>
          </p:nvPr>
        </p:nvSpPr>
        <p:spPr>
          <a:xfrm>
            <a:off x="5112413" y="2972979"/>
            <a:ext cx="2776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36" name="Google Shape;336;p22"/>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Fredoka One"/>
              <a:buNone/>
              <a:defRPr/>
            </a:lvl1pPr>
            <a:lvl2pPr lvl="1"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337" name="Google Shape;337;p22"/>
          <p:cNvSpPr txBox="1"/>
          <p:nvPr>
            <p:ph idx="5" type="title"/>
          </p:nvPr>
        </p:nvSpPr>
        <p:spPr>
          <a:xfrm>
            <a:off x="2200238" y="2019699"/>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338" name="Google Shape;338;p22"/>
          <p:cNvSpPr txBox="1"/>
          <p:nvPr>
            <p:ph idx="6" type="title"/>
          </p:nvPr>
        </p:nvSpPr>
        <p:spPr>
          <a:xfrm>
            <a:off x="6057863" y="2019699"/>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339" name="Shape 339"/>
        <p:cNvGrpSpPr/>
        <p:nvPr/>
      </p:nvGrpSpPr>
      <p:grpSpPr>
        <a:xfrm>
          <a:off x="0" y="0"/>
          <a:ext cx="0" cy="0"/>
          <a:chOff x="0" y="0"/>
          <a:chExt cx="0" cy="0"/>
        </a:xfrm>
      </p:grpSpPr>
      <p:grpSp>
        <p:nvGrpSpPr>
          <p:cNvPr id="340" name="Google Shape;340;p23"/>
          <p:cNvGrpSpPr/>
          <p:nvPr/>
        </p:nvGrpSpPr>
        <p:grpSpPr>
          <a:xfrm>
            <a:off x="6637249" y="3517395"/>
            <a:ext cx="3213277" cy="3529320"/>
            <a:chOff x="6484849" y="3631194"/>
            <a:chExt cx="3213277" cy="3529320"/>
          </a:xfrm>
        </p:grpSpPr>
        <p:sp>
          <p:nvSpPr>
            <p:cNvPr id="341" name="Google Shape;341;p23"/>
            <p:cNvSpPr/>
            <p:nvPr/>
          </p:nvSpPr>
          <p:spPr>
            <a:xfrm>
              <a:off x="7145128" y="4325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23"/>
            <p:cNvGrpSpPr/>
            <p:nvPr/>
          </p:nvGrpSpPr>
          <p:grpSpPr>
            <a:xfrm flipH="1" rot="10800000">
              <a:off x="6484849" y="3631194"/>
              <a:ext cx="2431677" cy="3529320"/>
              <a:chOff x="6769513" y="299393"/>
              <a:chExt cx="1308620" cy="1899526"/>
            </a:xfrm>
          </p:grpSpPr>
          <p:sp>
            <p:nvSpPr>
              <p:cNvPr id="343" name="Google Shape;343;p23"/>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3"/>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3"/>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3"/>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3"/>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3"/>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49" name="Google Shape;349;p23"/>
          <p:cNvGrpSpPr/>
          <p:nvPr/>
        </p:nvGrpSpPr>
        <p:grpSpPr>
          <a:xfrm>
            <a:off x="-2910022" y="-3831210"/>
            <a:ext cx="6654696" cy="7636707"/>
            <a:chOff x="-2910022" y="-3831210"/>
            <a:chExt cx="6654696" cy="7636707"/>
          </a:xfrm>
        </p:grpSpPr>
        <p:sp>
          <p:nvSpPr>
            <p:cNvPr id="350" name="Google Shape;350;p23"/>
            <p:cNvSpPr/>
            <p:nvPr/>
          </p:nvSpPr>
          <p:spPr>
            <a:xfrm flipH="1" rot="10800000">
              <a:off x="-2910022" y="-38312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1" name="Google Shape;351;p23"/>
            <p:cNvGrpSpPr/>
            <p:nvPr/>
          </p:nvGrpSpPr>
          <p:grpSpPr>
            <a:xfrm flipH="1">
              <a:off x="-831771" y="-192648"/>
              <a:ext cx="2586938" cy="1464987"/>
              <a:chOff x="7545817" y="-192998"/>
              <a:chExt cx="2586938" cy="1464987"/>
            </a:xfrm>
          </p:grpSpPr>
          <p:sp>
            <p:nvSpPr>
              <p:cNvPr id="352" name="Google Shape;352;p23"/>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3" name="Google Shape;353;p23"/>
              <p:cNvGrpSpPr/>
              <p:nvPr/>
            </p:nvGrpSpPr>
            <p:grpSpPr>
              <a:xfrm>
                <a:off x="7545825" y="435764"/>
                <a:ext cx="827314" cy="410158"/>
                <a:chOff x="5989375" y="1843575"/>
                <a:chExt cx="136525" cy="67675"/>
              </a:xfrm>
            </p:grpSpPr>
            <p:sp>
              <p:nvSpPr>
                <p:cNvPr id="354" name="Google Shape;354;p2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362" name="Google Shape;362;p23"/>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lvl1pPr>
            <a:lvl2pPr lvl="1" algn="ctr">
              <a:lnSpc>
                <a:spcPct val="100000"/>
              </a:lnSpc>
              <a:spcBef>
                <a:spcPts val="0"/>
              </a:spcBef>
              <a:spcAft>
                <a:spcPts val="0"/>
              </a:spcAft>
              <a:buClr>
                <a:schemeClr val="dk1"/>
              </a:buClr>
              <a:buSzPts val="3000"/>
              <a:buNone/>
              <a:defRPr sz="3000">
                <a:solidFill>
                  <a:schemeClr val="dk1"/>
                </a:solidFill>
              </a:defRPr>
            </a:lvl2pPr>
            <a:lvl3pPr lvl="2" algn="ctr">
              <a:lnSpc>
                <a:spcPct val="100000"/>
              </a:lnSpc>
              <a:spcBef>
                <a:spcPts val="0"/>
              </a:spcBef>
              <a:spcAft>
                <a:spcPts val="0"/>
              </a:spcAft>
              <a:buClr>
                <a:schemeClr val="dk1"/>
              </a:buClr>
              <a:buSzPts val="3000"/>
              <a:buNone/>
              <a:defRPr sz="3000">
                <a:solidFill>
                  <a:schemeClr val="dk1"/>
                </a:solidFill>
              </a:defRPr>
            </a:lvl3pPr>
            <a:lvl4pPr lvl="3" algn="ctr">
              <a:lnSpc>
                <a:spcPct val="100000"/>
              </a:lnSpc>
              <a:spcBef>
                <a:spcPts val="0"/>
              </a:spcBef>
              <a:spcAft>
                <a:spcPts val="0"/>
              </a:spcAft>
              <a:buClr>
                <a:schemeClr val="dk1"/>
              </a:buClr>
              <a:buSzPts val="3000"/>
              <a:buNone/>
              <a:defRPr sz="3000">
                <a:solidFill>
                  <a:schemeClr val="dk1"/>
                </a:solidFill>
              </a:defRPr>
            </a:lvl4pPr>
            <a:lvl5pPr lvl="4" algn="ctr">
              <a:lnSpc>
                <a:spcPct val="100000"/>
              </a:lnSpc>
              <a:spcBef>
                <a:spcPts val="0"/>
              </a:spcBef>
              <a:spcAft>
                <a:spcPts val="0"/>
              </a:spcAft>
              <a:buClr>
                <a:schemeClr val="dk1"/>
              </a:buClr>
              <a:buSzPts val="3000"/>
              <a:buNone/>
              <a:defRPr sz="3000">
                <a:solidFill>
                  <a:schemeClr val="dk1"/>
                </a:solidFill>
              </a:defRPr>
            </a:lvl5pPr>
            <a:lvl6pPr lvl="5" algn="ctr">
              <a:lnSpc>
                <a:spcPct val="100000"/>
              </a:lnSpc>
              <a:spcBef>
                <a:spcPts val="0"/>
              </a:spcBef>
              <a:spcAft>
                <a:spcPts val="0"/>
              </a:spcAft>
              <a:buClr>
                <a:schemeClr val="dk1"/>
              </a:buClr>
              <a:buSzPts val="3000"/>
              <a:buNone/>
              <a:defRPr sz="3000">
                <a:solidFill>
                  <a:schemeClr val="dk1"/>
                </a:solidFill>
              </a:defRPr>
            </a:lvl6pPr>
            <a:lvl7pPr lvl="6" algn="ctr">
              <a:lnSpc>
                <a:spcPct val="100000"/>
              </a:lnSpc>
              <a:spcBef>
                <a:spcPts val="0"/>
              </a:spcBef>
              <a:spcAft>
                <a:spcPts val="0"/>
              </a:spcAft>
              <a:buClr>
                <a:schemeClr val="dk1"/>
              </a:buClr>
              <a:buSzPts val="3000"/>
              <a:buNone/>
              <a:defRPr sz="3000">
                <a:solidFill>
                  <a:schemeClr val="dk1"/>
                </a:solidFill>
              </a:defRPr>
            </a:lvl7pPr>
            <a:lvl8pPr lvl="7" algn="ctr">
              <a:lnSpc>
                <a:spcPct val="100000"/>
              </a:lnSpc>
              <a:spcBef>
                <a:spcPts val="0"/>
              </a:spcBef>
              <a:spcAft>
                <a:spcPts val="0"/>
              </a:spcAft>
              <a:buClr>
                <a:schemeClr val="dk1"/>
              </a:buClr>
              <a:buSzPts val="3000"/>
              <a:buNone/>
              <a:defRPr sz="3000">
                <a:solidFill>
                  <a:schemeClr val="dk1"/>
                </a:solidFill>
              </a:defRPr>
            </a:lvl8pPr>
            <a:lvl9pPr lvl="8" algn="ctr">
              <a:lnSpc>
                <a:spcPct val="100000"/>
              </a:lnSpc>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_1_1">
    <p:spTree>
      <p:nvGrpSpPr>
        <p:cNvPr id="363" name="Shape 363"/>
        <p:cNvGrpSpPr/>
        <p:nvPr/>
      </p:nvGrpSpPr>
      <p:grpSpPr>
        <a:xfrm>
          <a:off x="0" y="0"/>
          <a:ext cx="0" cy="0"/>
          <a:chOff x="0" y="0"/>
          <a:chExt cx="0" cy="0"/>
        </a:xfrm>
      </p:grpSpPr>
      <p:grpSp>
        <p:nvGrpSpPr>
          <p:cNvPr id="364" name="Google Shape;364;p24"/>
          <p:cNvGrpSpPr/>
          <p:nvPr/>
        </p:nvGrpSpPr>
        <p:grpSpPr>
          <a:xfrm>
            <a:off x="-1555090" y="1586820"/>
            <a:ext cx="3381518" cy="4266167"/>
            <a:chOff x="-1555090" y="1586820"/>
            <a:chExt cx="3381518" cy="4266167"/>
          </a:xfrm>
        </p:grpSpPr>
        <p:sp>
          <p:nvSpPr>
            <p:cNvPr id="365" name="Google Shape;365;p24"/>
            <p:cNvSpPr/>
            <p:nvPr/>
          </p:nvSpPr>
          <p:spPr>
            <a:xfrm flipH="1">
              <a:off x="-1205398" y="3848407"/>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6" name="Google Shape;366;p24"/>
            <p:cNvGrpSpPr/>
            <p:nvPr/>
          </p:nvGrpSpPr>
          <p:grpSpPr>
            <a:xfrm>
              <a:off x="-1555090" y="1586820"/>
              <a:ext cx="2375896" cy="3296647"/>
              <a:chOff x="2132995" y="960308"/>
              <a:chExt cx="496177" cy="688437"/>
            </a:xfrm>
          </p:grpSpPr>
          <p:sp>
            <p:nvSpPr>
              <p:cNvPr id="367" name="Google Shape;367;p24"/>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4"/>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4"/>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4"/>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4"/>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 name="Google Shape;372;p24"/>
            <p:cNvGrpSpPr/>
            <p:nvPr/>
          </p:nvGrpSpPr>
          <p:grpSpPr>
            <a:xfrm rot="-5400000">
              <a:off x="247895" y="3858070"/>
              <a:ext cx="457197" cy="78377"/>
              <a:chOff x="2974099" y="851893"/>
              <a:chExt cx="129010" cy="22560"/>
            </a:xfrm>
          </p:grpSpPr>
          <p:sp>
            <p:nvSpPr>
              <p:cNvPr id="373" name="Google Shape;373;p24"/>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4"/>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4"/>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4"/>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4"/>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78" name="Google Shape;378;p24"/>
          <p:cNvGrpSpPr/>
          <p:nvPr/>
        </p:nvGrpSpPr>
        <p:grpSpPr>
          <a:xfrm>
            <a:off x="7948800" y="2279498"/>
            <a:ext cx="3002279" cy="3076170"/>
            <a:chOff x="7796400" y="2279498"/>
            <a:chExt cx="3002279" cy="3076170"/>
          </a:xfrm>
        </p:grpSpPr>
        <p:sp>
          <p:nvSpPr>
            <p:cNvPr id="379" name="Google Shape;379;p24"/>
            <p:cNvSpPr/>
            <p:nvPr/>
          </p:nvSpPr>
          <p:spPr>
            <a:xfrm>
              <a:off x="7796400" y="38484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0" name="Google Shape;380;p24"/>
            <p:cNvGrpSpPr/>
            <p:nvPr/>
          </p:nvGrpSpPr>
          <p:grpSpPr>
            <a:xfrm rot="5400000">
              <a:off x="8294981" y="3132998"/>
              <a:ext cx="493956" cy="243774"/>
              <a:chOff x="2505550" y="1111010"/>
              <a:chExt cx="119741" cy="59094"/>
            </a:xfrm>
          </p:grpSpPr>
          <p:sp>
            <p:nvSpPr>
              <p:cNvPr id="381" name="Google Shape;381;p24"/>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4"/>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4"/>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4"/>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4"/>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4"/>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4"/>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4"/>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 name="Google Shape;389;p24"/>
            <p:cNvGrpSpPr/>
            <p:nvPr/>
          </p:nvGrpSpPr>
          <p:grpSpPr>
            <a:xfrm flipH="1">
              <a:off x="8424001" y="2524469"/>
              <a:ext cx="2374678" cy="2502550"/>
              <a:chOff x="2011428" y="602777"/>
              <a:chExt cx="774292" cy="815987"/>
            </a:xfrm>
          </p:grpSpPr>
          <p:sp>
            <p:nvSpPr>
              <p:cNvPr id="390" name="Google Shape;390;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6" name="Google Shape;396;p24"/>
            <p:cNvGrpSpPr/>
            <p:nvPr/>
          </p:nvGrpSpPr>
          <p:grpSpPr>
            <a:xfrm>
              <a:off x="8271603" y="2279498"/>
              <a:ext cx="1807417" cy="584521"/>
              <a:chOff x="7881778" y="696098"/>
              <a:chExt cx="1807417" cy="584521"/>
            </a:xfrm>
          </p:grpSpPr>
          <p:sp>
            <p:nvSpPr>
              <p:cNvPr id="397" name="Google Shape;397;p24"/>
              <p:cNvSpPr/>
              <p:nvPr/>
            </p:nvSpPr>
            <p:spPr>
              <a:xfrm>
                <a:off x="7950928" y="767548"/>
                <a:ext cx="1738267" cy="513071"/>
              </a:xfrm>
              <a:custGeom>
                <a:rect b="b" l="l" r="r" t="t"/>
                <a:pathLst>
                  <a:path extrusionOk="0" h="2757" w="9341">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4"/>
              <p:cNvSpPr/>
              <p:nvPr/>
            </p:nvSpPr>
            <p:spPr>
              <a:xfrm flipH="1">
                <a:off x="7881778" y="696098"/>
                <a:ext cx="114567" cy="98180"/>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99" name="Google Shape;399;p24"/>
          <p:cNvSpPr txBox="1"/>
          <p:nvPr>
            <p:ph type="title"/>
          </p:nvPr>
        </p:nvSpPr>
        <p:spPr>
          <a:xfrm>
            <a:off x="775850" y="1434420"/>
            <a:ext cx="22941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3000"/>
              <a:buNone/>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400" name="Google Shape;400;p24"/>
          <p:cNvSpPr txBox="1"/>
          <p:nvPr>
            <p:ph idx="2" type="title"/>
          </p:nvPr>
        </p:nvSpPr>
        <p:spPr>
          <a:xfrm>
            <a:off x="6074050" y="1434420"/>
            <a:ext cx="22941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3000"/>
              <a:buNone/>
              <a:defRPr/>
            </a:lvl1pPr>
            <a:lvl2pPr lvl="1" algn="ctr">
              <a:lnSpc>
                <a:spcPct val="100000"/>
              </a:lnSpc>
              <a:spcBef>
                <a:spcPts val="0"/>
              </a:spcBef>
              <a:spcAft>
                <a:spcPts val="0"/>
              </a:spcAft>
              <a:buClr>
                <a:schemeClr val="accent4"/>
              </a:buClr>
              <a:buSzPts val="3200"/>
              <a:buNone/>
              <a:defRPr sz="3200">
                <a:solidFill>
                  <a:schemeClr val="accent4"/>
                </a:solidFill>
              </a:defRPr>
            </a:lvl2pPr>
            <a:lvl3pPr lvl="2" algn="ctr">
              <a:lnSpc>
                <a:spcPct val="100000"/>
              </a:lnSpc>
              <a:spcBef>
                <a:spcPts val="0"/>
              </a:spcBef>
              <a:spcAft>
                <a:spcPts val="0"/>
              </a:spcAft>
              <a:buClr>
                <a:schemeClr val="accent4"/>
              </a:buClr>
              <a:buSzPts val="3200"/>
              <a:buNone/>
              <a:defRPr sz="3200">
                <a:solidFill>
                  <a:schemeClr val="accent4"/>
                </a:solidFill>
              </a:defRPr>
            </a:lvl3pPr>
            <a:lvl4pPr lvl="3" algn="ctr">
              <a:lnSpc>
                <a:spcPct val="100000"/>
              </a:lnSpc>
              <a:spcBef>
                <a:spcPts val="0"/>
              </a:spcBef>
              <a:spcAft>
                <a:spcPts val="0"/>
              </a:spcAft>
              <a:buClr>
                <a:schemeClr val="accent4"/>
              </a:buClr>
              <a:buSzPts val="3200"/>
              <a:buNone/>
              <a:defRPr sz="3200">
                <a:solidFill>
                  <a:schemeClr val="accent4"/>
                </a:solidFill>
              </a:defRPr>
            </a:lvl4pPr>
            <a:lvl5pPr lvl="4" algn="ctr">
              <a:lnSpc>
                <a:spcPct val="100000"/>
              </a:lnSpc>
              <a:spcBef>
                <a:spcPts val="0"/>
              </a:spcBef>
              <a:spcAft>
                <a:spcPts val="0"/>
              </a:spcAft>
              <a:buClr>
                <a:schemeClr val="accent4"/>
              </a:buClr>
              <a:buSzPts val="3200"/>
              <a:buNone/>
              <a:defRPr sz="3200">
                <a:solidFill>
                  <a:schemeClr val="accent4"/>
                </a:solidFill>
              </a:defRPr>
            </a:lvl5pPr>
            <a:lvl6pPr lvl="5" algn="ctr">
              <a:lnSpc>
                <a:spcPct val="100000"/>
              </a:lnSpc>
              <a:spcBef>
                <a:spcPts val="0"/>
              </a:spcBef>
              <a:spcAft>
                <a:spcPts val="0"/>
              </a:spcAft>
              <a:buClr>
                <a:schemeClr val="accent4"/>
              </a:buClr>
              <a:buSzPts val="3200"/>
              <a:buNone/>
              <a:defRPr sz="3200">
                <a:solidFill>
                  <a:schemeClr val="accent4"/>
                </a:solidFill>
              </a:defRPr>
            </a:lvl6pPr>
            <a:lvl7pPr lvl="6" algn="ctr">
              <a:lnSpc>
                <a:spcPct val="100000"/>
              </a:lnSpc>
              <a:spcBef>
                <a:spcPts val="0"/>
              </a:spcBef>
              <a:spcAft>
                <a:spcPts val="0"/>
              </a:spcAft>
              <a:buClr>
                <a:schemeClr val="accent4"/>
              </a:buClr>
              <a:buSzPts val="3200"/>
              <a:buNone/>
              <a:defRPr sz="3200">
                <a:solidFill>
                  <a:schemeClr val="accent4"/>
                </a:solidFill>
              </a:defRPr>
            </a:lvl7pPr>
            <a:lvl8pPr lvl="7" algn="ctr">
              <a:lnSpc>
                <a:spcPct val="100000"/>
              </a:lnSpc>
              <a:spcBef>
                <a:spcPts val="0"/>
              </a:spcBef>
              <a:spcAft>
                <a:spcPts val="0"/>
              </a:spcAft>
              <a:buClr>
                <a:schemeClr val="accent4"/>
              </a:buClr>
              <a:buSzPts val="3200"/>
              <a:buNone/>
              <a:defRPr sz="3200">
                <a:solidFill>
                  <a:schemeClr val="accent4"/>
                </a:solidFill>
              </a:defRPr>
            </a:lvl8pPr>
            <a:lvl9pPr lvl="8" algn="ctr">
              <a:lnSpc>
                <a:spcPct val="100000"/>
              </a:lnSpc>
              <a:spcBef>
                <a:spcPts val="0"/>
              </a:spcBef>
              <a:spcAft>
                <a:spcPts val="0"/>
              </a:spcAft>
              <a:buClr>
                <a:schemeClr val="accent4"/>
              </a:buClr>
              <a:buSzPts val="3200"/>
              <a:buNone/>
              <a:defRPr sz="3200">
                <a:solidFill>
                  <a:schemeClr val="accent4"/>
                </a:solidFill>
              </a:defRPr>
            </a:lvl9pPr>
          </a:lstStyle>
          <a:p/>
        </p:txBody>
      </p:sp>
      <p:sp>
        <p:nvSpPr>
          <p:cNvPr id="401" name="Google Shape;401;p24"/>
          <p:cNvSpPr txBox="1"/>
          <p:nvPr>
            <p:ph idx="3"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Fredoka One"/>
              <a:buNone/>
              <a:defRPr/>
            </a:lvl1pPr>
            <a:lvl2pPr lvl="1"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402" name="Google Shape;402;p24"/>
          <p:cNvSpPr txBox="1"/>
          <p:nvPr>
            <p:ph idx="1" type="subTitle"/>
          </p:nvPr>
        </p:nvSpPr>
        <p:spPr>
          <a:xfrm flipH="1">
            <a:off x="775850" y="3426272"/>
            <a:ext cx="22941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403" name="Google Shape;403;p24"/>
          <p:cNvSpPr txBox="1"/>
          <p:nvPr>
            <p:ph idx="4" type="subTitle"/>
          </p:nvPr>
        </p:nvSpPr>
        <p:spPr>
          <a:xfrm flipH="1">
            <a:off x="775850" y="3758780"/>
            <a:ext cx="22941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404" name="Google Shape;404;p24"/>
          <p:cNvSpPr txBox="1"/>
          <p:nvPr>
            <p:ph idx="5" type="subTitle"/>
          </p:nvPr>
        </p:nvSpPr>
        <p:spPr>
          <a:xfrm flipH="1">
            <a:off x="6074050" y="3426272"/>
            <a:ext cx="22941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405" name="Google Shape;405;p24"/>
          <p:cNvSpPr txBox="1"/>
          <p:nvPr>
            <p:ph idx="6" type="subTitle"/>
          </p:nvPr>
        </p:nvSpPr>
        <p:spPr>
          <a:xfrm flipH="1">
            <a:off x="6074050" y="3758780"/>
            <a:ext cx="22941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406" name="Google Shape;406;p24"/>
          <p:cNvSpPr txBox="1"/>
          <p:nvPr>
            <p:ph idx="7" type="title"/>
          </p:nvPr>
        </p:nvSpPr>
        <p:spPr>
          <a:xfrm>
            <a:off x="3424975" y="1434420"/>
            <a:ext cx="22941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3000"/>
              <a:buNone/>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407" name="Google Shape;407;p24"/>
          <p:cNvSpPr txBox="1"/>
          <p:nvPr>
            <p:ph idx="8" type="subTitle"/>
          </p:nvPr>
        </p:nvSpPr>
        <p:spPr>
          <a:xfrm flipH="1">
            <a:off x="3424975" y="3426272"/>
            <a:ext cx="22941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408" name="Google Shape;408;p24"/>
          <p:cNvSpPr txBox="1"/>
          <p:nvPr>
            <p:ph idx="9" type="subTitle"/>
          </p:nvPr>
        </p:nvSpPr>
        <p:spPr>
          <a:xfrm flipH="1">
            <a:off x="3424975" y="3758780"/>
            <a:ext cx="22941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9" name="Shape 409"/>
        <p:cNvGrpSpPr/>
        <p:nvPr/>
      </p:nvGrpSpPr>
      <p:grpSpPr>
        <a:xfrm>
          <a:off x="0" y="0"/>
          <a:ext cx="0" cy="0"/>
          <a:chOff x="0" y="0"/>
          <a:chExt cx="0" cy="0"/>
        </a:xfrm>
      </p:grpSpPr>
      <p:grpSp>
        <p:nvGrpSpPr>
          <p:cNvPr id="410" name="Google Shape;410;p25"/>
          <p:cNvGrpSpPr/>
          <p:nvPr/>
        </p:nvGrpSpPr>
        <p:grpSpPr>
          <a:xfrm>
            <a:off x="-2489366" y="-3322835"/>
            <a:ext cx="14122731" cy="9293154"/>
            <a:chOff x="-2489366" y="-3322835"/>
            <a:chExt cx="14122731" cy="9293154"/>
          </a:xfrm>
        </p:grpSpPr>
        <p:grpSp>
          <p:nvGrpSpPr>
            <p:cNvPr id="411" name="Google Shape;411;p25"/>
            <p:cNvGrpSpPr/>
            <p:nvPr/>
          </p:nvGrpSpPr>
          <p:grpSpPr>
            <a:xfrm>
              <a:off x="4466625" y="-2619399"/>
              <a:ext cx="7166740" cy="6435526"/>
              <a:chOff x="4294391" y="-2619399"/>
              <a:chExt cx="7166740" cy="6435526"/>
            </a:xfrm>
          </p:grpSpPr>
          <p:sp>
            <p:nvSpPr>
              <p:cNvPr id="412" name="Google Shape;412;p25"/>
              <p:cNvSpPr/>
              <p:nvPr/>
            </p:nvSpPr>
            <p:spPr>
              <a:xfrm>
                <a:off x="4294391" y="-261939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25"/>
              <p:cNvGrpSpPr/>
              <p:nvPr/>
            </p:nvGrpSpPr>
            <p:grpSpPr>
              <a:xfrm>
                <a:off x="6770409" y="691894"/>
                <a:ext cx="618213" cy="306426"/>
                <a:chOff x="5989375" y="1843575"/>
                <a:chExt cx="136525" cy="67675"/>
              </a:xfrm>
            </p:grpSpPr>
            <p:sp>
              <p:nvSpPr>
                <p:cNvPr id="414" name="Google Shape;414;p25"/>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5"/>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5"/>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5"/>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5"/>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5"/>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5"/>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5"/>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 name="Google Shape;422;p25"/>
              <p:cNvGrpSpPr/>
              <p:nvPr/>
            </p:nvGrpSpPr>
            <p:grpSpPr>
              <a:xfrm>
                <a:off x="8029896" y="539500"/>
                <a:ext cx="1228885" cy="2188720"/>
                <a:chOff x="8389396" y="1055350"/>
                <a:chExt cx="1228885" cy="2188720"/>
              </a:xfrm>
            </p:grpSpPr>
            <p:sp>
              <p:nvSpPr>
                <p:cNvPr id="423" name="Google Shape;423;p25"/>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5"/>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5" name="Google Shape;425;p25"/>
            <p:cNvGrpSpPr/>
            <p:nvPr/>
          </p:nvGrpSpPr>
          <p:grpSpPr>
            <a:xfrm flipH="1" rot="10800000">
              <a:off x="-2489366" y="-3322835"/>
              <a:ext cx="6322114" cy="9196733"/>
              <a:chOff x="-2661600" y="-960635"/>
              <a:chExt cx="6322114" cy="9196733"/>
            </a:xfrm>
          </p:grpSpPr>
          <p:sp>
            <p:nvSpPr>
              <p:cNvPr id="426" name="Google Shape;426;p25"/>
              <p:cNvSpPr/>
              <p:nvPr/>
            </p:nvSpPr>
            <p:spPr>
              <a:xfrm flipH="1" rot="-5400000">
                <a:off x="-717010" y="-412716"/>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5"/>
              <p:cNvSpPr/>
              <p:nvPr/>
            </p:nvSpPr>
            <p:spPr>
              <a:xfrm>
                <a:off x="-2661600" y="981052"/>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8" name="Google Shape;428;p25"/>
              <p:cNvGrpSpPr/>
              <p:nvPr/>
            </p:nvGrpSpPr>
            <p:grpSpPr>
              <a:xfrm flipH="1" rot="10800000">
                <a:off x="-1558013" y="845625"/>
                <a:ext cx="2381712" cy="3328976"/>
                <a:chOff x="7655072" y="-407632"/>
                <a:chExt cx="2008528" cy="2807367"/>
              </a:xfrm>
            </p:grpSpPr>
            <p:sp>
              <p:nvSpPr>
                <p:cNvPr id="429" name="Google Shape;429;p25"/>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5"/>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5"/>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5"/>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5"/>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 name="Google Shape;434;p25"/>
              <p:cNvGrpSpPr/>
              <p:nvPr/>
            </p:nvGrpSpPr>
            <p:grpSpPr>
              <a:xfrm>
                <a:off x="441078" y="-960635"/>
                <a:ext cx="1029648" cy="1806572"/>
                <a:chOff x="455034" y="-121633"/>
                <a:chExt cx="629947" cy="1105275"/>
              </a:xfrm>
            </p:grpSpPr>
            <p:sp>
              <p:nvSpPr>
                <p:cNvPr id="435" name="Google Shape;435;p25"/>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5"/>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 name="Google Shape;437;p25"/>
              <p:cNvGrpSpPr/>
              <p:nvPr/>
            </p:nvGrpSpPr>
            <p:grpSpPr>
              <a:xfrm rot="5400000">
                <a:off x="322712" y="2552723"/>
                <a:ext cx="471865" cy="38050"/>
                <a:chOff x="6298452" y="2390050"/>
                <a:chExt cx="140725" cy="11350"/>
              </a:xfrm>
            </p:grpSpPr>
            <p:sp>
              <p:nvSpPr>
                <p:cNvPr id="438" name="Google Shape;438;p25"/>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5"/>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5"/>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 name="Google Shape;441;p25"/>
              <p:cNvGrpSpPr/>
              <p:nvPr/>
            </p:nvGrpSpPr>
            <p:grpSpPr>
              <a:xfrm flipH="1" rot="5400000">
                <a:off x="692687" y="3116272"/>
                <a:ext cx="2375896" cy="3296647"/>
                <a:chOff x="2132995" y="960308"/>
                <a:chExt cx="496177" cy="688437"/>
              </a:xfrm>
            </p:grpSpPr>
            <p:sp>
              <p:nvSpPr>
                <p:cNvPr id="442" name="Google Shape;442;p25"/>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5"/>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5"/>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5"/>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5"/>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47" name="Google Shape;447;p25"/>
            <p:cNvGrpSpPr/>
            <p:nvPr/>
          </p:nvGrpSpPr>
          <p:grpSpPr>
            <a:xfrm>
              <a:off x="6603801" y="2842622"/>
              <a:ext cx="2841097" cy="3127697"/>
              <a:chOff x="6603801" y="2842622"/>
              <a:chExt cx="2841097" cy="3127697"/>
            </a:xfrm>
          </p:grpSpPr>
          <p:grpSp>
            <p:nvGrpSpPr>
              <p:cNvPr id="448" name="Google Shape;448;p25"/>
              <p:cNvGrpSpPr/>
              <p:nvPr/>
            </p:nvGrpSpPr>
            <p:grpSpPr>
              <a:xfrm rot="-5400000">
                <a:off x="8384606" y="3032034"/>
                <a:ext cx="457201" cy="78377"/>
                <a:chOff x="3029245" y="907035"/>
                <a:chExt cx="129011" cy="22560"/>
              </a:xfrm>
            </p:grpSpPr>
            <p:sp>
              <p:nvSpPr>
                <p:cNvPr id="449" name="Google Shape;449;p25"/>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5"/>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5"/>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5"/>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5"/>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4" name="Google Shape;454;p25"/>
              <p:cNvSpPr/>
              <p:nvPr/>
            </p:nvSpPr>
            <p:spPr>
              <a:xfrm>
                <a:off x="6891900" y="39848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5" name="Google Shape;455;p25"/>
              <p:cNvGrpSpPr/>
              <p:nvPr/>
            </p:nvGrpSpPr>
            <p:grpSpPr>
              <a:xfrm flipH="1">
                <a:off x="6603801" y="3467769"/>
                <a:ext cx="2374678" cy="2502550"/>
                <a:chOff x="2011428" y="602777"/>
                <a:chExt cx="774292" cy="815987"/>
              </a:xfrm>
            </p:grpSpPr>
            <p:sp>
              <p:nvSpPr>
                <p:cNvPr id="456" name="Google Shape;456;p25"/>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5"/>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5"/>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5"/>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5"/>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5"/>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62" name="Google Shape;462;p25"/>
            <p:cNvGrpSpPr/>
            <p:nvPr/>
          </p:nvGrpSpPr>
          <p:grpSpPr>
            <a:xfrm flipH="1" rot="5400000">
              <a:off x="8783750" y="844197"/>
              <a:ext cx="1183114" cy="2109034"/>
              <a:chOff x="4549150" y="1401575"/>
              <a:chExt cx="1183114" cy="2109034"/>
            </a:xfrm>
          </p:grpSpPr>
          <p:sp>
            <p:nvSpPr>
              <p:cNvPr id="463" name="Google Shape;463;p25"/>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5"/>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65" name="Google Shape;465;p25"/>
          <p:cNvSpPr txBox="1"/>
          <p:nvPr>
            <p:ph hasCustomPrompt="1" type="title"/>
          </p:nvPr>
        </p:nvSpPr>
        <p:spPr>
          <a:xfrm>
            <a:off x="822000" y="1658157"/>
            <a:ext cx="7499700" cy="125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500"/>
              <a:buNone/>
              <a:defRPr sz="7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r>
              <a:t>xx%</a:t>
            </a:r>
          </a:p>
        </p:txBody>
      </p:sp>
      <p:sp>
        <p:nvSpPr>
          <p:cNvPr id="466" name="Google Shape;466;p25"/>
          <p:cNvSpPr txBox="1"/>
          <p:nvPr>
            <p:ph idx="1" type="subTitle"/>
          </p:nvPr>
        </p:nvSpPr>
        <p:spPr>
          <a:xfrm flipH="1">
            <a:off x="822300" y="2899240"/>
            <a:ext cx="7499700" cy="39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800"/>
            </a:lvl1pPr>
            <a:lvl2pPr lvl="1" algn="ctr">
              <a:lnSpc>
                <a:spcPct val="100000"/>
              </a:lnSpc>
              <a:spcBef>
                <a:spcPts val="0"/>
              </a:spcBef>
              <a:spcAft>
                <a:spcPts val="0"/>
              </a:spcAft>
              <a:buSzPts val="1500"/>
              <a:buNone/>
              <a:defRPr sz="1800"/>
            </a:lvl2pPr>
            <a:lvl3pPr lvl="2" algn="ctr">
              <a:lnSpc>
                <a:spcPct val="100000"/>
              </a:lnSpc>
              <a:spcBef>
                <a:spcPts val="0"/>
              </a:spcBef>
              <a:spcAft>
                <a:spcPts val="0"/>
              </a:spcAft>
              <a:buSzPts val="1500"/>
              <a:buNone/>
              <a:defRPr sz="1800"/>
            </a:lvl3pPr>
            <a:lvl4pPr lvl="3" algn="ctr">
              <a:lnSpc>
                <a:spcPct val="100000"/>
              </a:lnSpc>
              <a:spcBef>
                <a:spcPts val="0"/>
              </a:spcBef>
              <a:spcAft>
                <a:spcPts val="0"/>
              </a:spcAft>
              <a:buSzPts val="1500"/>
              <a:buNone/>
              <a:defRPr sz="1800"/>
            </a:lvl4pPr>
            <a:lvl5pPr lvl="4" algn="ctr">
              <a:lnSpc>
                <a:spcPct val="100000"/>
              </a:lnSpc>
              <a:spcBef>
                <a:spcPts val="0"/>
              </a:spcBef>
              <a:spcAft>
                <a:spcPts val="0"/>
              </a:spcAft>
              <a:buSzPts val="1500"/>
              <a:buNone/>
              <a:defRPr sz="1800"/>
            </a:lvl5pPr>
            <a:lvl6pPr lvl="5" algn="ctr">
              <a:lnSpc>
                <a:spcPct val="100000"/>
              </a:lnSpc>
              <a:spcBef>
                <a:spcPts val="0"/>
              </a:spcBef>
              <a:spcAft>
                <a:spcPts val="0"/>
              </a:spcAft>
              <a:buSzPts val="1500"/>
              <a:buNone/>
              <a:defRPr sz="1800"/>
            </a:lvl6pPr>
            <a:lvl7pPr lvl="6" algn="ctr">
              <a:lnSpc>
                <a:spcPct val="100000"/>
              </a:lnSpc>
              <a:spcBef>
                <a:spcPts val="0"/>
              </a:spcBef>
              <a:spcAft>
                <a:spcPts val="0"/>
              </a:spcAft>
              <a:buSzPts val="1500"/>
              <a:buNone/>
              <a:defRPr sz="1800"/>
            </a:lvl7pPr>
            <a:lvl8pPr lvl="7" algn="ctr">
              <a:lnSpc>
                <a:spcPct val="100000"/>
              </a:lnSpc>
              <a:spcBef>
                <a:spcPts val="0"/>
              </a:spcBef>
              <a:spcAft>
                <a:spcPts val="0"/>
              </a:spcAft>
              <a:buSzPts val="1500"/>
              <a:buNone/>
              <a:defRPr sz="1800"/>
            </a:lvl8pPr>
            <a:lvl9pPr lvl="8" algn="ctr">
              <a:lnSpc>
                <a:spcPct val="100000"/>
              </a:lnSpc>
              <a:spcBef>
                <a:spcPts val="0"/>
              </a:spcBef>
              <a:spcAft>
                <a:spcPts val="0"/>
              </a:spcAft>
              <a:buSzPts val="15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467" name="Shape 467"/>
        <p:cNvGrpSpPr/>
        <p:nvPr/>
      </p:nvGrpSpPr>
      <p:grpSpPr>
        <a:xfrm>
          <a:off x="0" y="0"/>
          <a:ext cx="0" cy="0"/>
          <a:chOff x="0" y="0"/>
          <a:chExt cx="0" cy="0"/>
        </a:xfrm>
      </p:grpSpPr>
      <p:sp>
        <p:nvSpPr>
          <p:cNvPr id="468" name="Google Shape;468;p26"/>
          <p:cNvSpPr txBox="1"/>
          <p:nvPr>
            <p:ph idx="1" type="subTitle"/>
          </p:nvPr>
        </p:nvSpPr>
        <p:spPr>
          <a:xfrm>
            <a:off x="885175" y="3574317"/>
            <a:ext cx="20709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469" name="Google Shape;469;p26"/>
          <p:cNvSpPr txBox="1"/>
          <p:nvPr>
            <p:ph idx="2" type="subTitle"/>
          </p:nvPr>
        </p:nvSpPr>
        <p:spPr>
          <a:xfrm>
            <a:off x="885175" y="3974562"/>
            <a:ext cx="20709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70" name="Google Shape;470;p26"/>
          <p:cNvSpPr txBox="1"/>
          <p:nvPr>
            <p:ph idx="3" type="subTitle"/>
          </p:nvPr>
        </p:nvSpPr>
        <p:spPr>
          <a:xfrm>
            <a:off x="3536543" y="3574317"/>
            <a:ext cx="20709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471" name="Google Shape;471;p26"/>
          <p:cNvSpPr txBox="1"/>
          <p:nvPr>
            <p:ph idx="4" type="subTitle"/>
          </p:nvPr>
        </p:nvSpPr>
        <p:spPr>
          <a:xfrm>
            <a:off x="3536557" y="3974562"/>
            <a:ext cx="20709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72" name="Google Shape;472;p26"/>
          <p:cNvSpPr txBox="1"/>
          <p:nvPr>
            <p:ph idx="5" type="subTitle"/>
          </p:nvPr>
        </p:nvSpPr>
        <p:spPr>
          <a:xfrm>
            <a:off x="6187925" y="3574317"/>
            <a:ext cx="20709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473" name="Google Shape;473;p26"/>
          <p:cNvSpPr txBox="1"/>
          <p:nvPr>
            <p:ph idx="6" type="subTitle"/>
          </p:nvPr>
        </p:nvSpPr>
        <p:spPr>
          <a:xfrm>
            <a:off x="6187925" y="3974562"/>
            <a:ext cx="20709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74" name="Google Shape;474;p26"/>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Fredoka One"/>
              <a:buNone/>
              <a:defRPr/>
            </a:lvl1pPr>
            <a:lvl2pPr lvl="1" algn="ctr">
              <a:lnSpc>
                <a:spcPct val="100000"/>
              </a:lnSpc>
              <a:spcBef>
                <a:spcPts val="0"/>
              </a:spcBef>
              <a:spcAft>
                <a:spcPts val="0"/>
              </a:spcAft>
              <a:buSzPts val="3000"/>
              <a:buFont typeface="Fredoka One"/>
              <a:buNone/>
              <a:defRPr sz="3000">
                <a:latin typeface="Fredoka One"/>
                <a:ea typeface="Fredoka One"/>
                <a:cs typeface="Fredoka One"/>
                <a:sym typeface="Fredoka One"/>
              </a:defRPr>
            </a:lvl2pPr>
            <a:lvl3pPr lvl="2" algn="ctr">
              <a:lnSpc>
                <a:spcPct val="100000"/>
              </a:lnSpc>
              <a:spcBef>
                <a:spcPts val="0"/>
              </a:spcBef>
              <a:spcAft>
                <a:spcPts val="0"/>
              </a:spcAft>
              <a:buSzPts val="3000"/>
              <a:buFont typeface="Fredoka One"/>
              <a:buNone/>
              <a:defRPr sz="3000">
                <a:latin typeface="Fredoka One"/>
                <a:ea typeface="Fredoka One"/>
                <a:cs typeface="Fredoka One"/>
                <a:sym typeface="Fredoka One"/>
              </a:defRPr>
            </a:lvl3pPr>
            <a:lvl4pPr lvl="3" algn="ctr">
              <a:lnSpc>
                <a:spcPct val="100000"/>
              </a:lnSpc>
              <a:spcBef>
                <a:spcPts val="0"/>
              </a:spcBef>
              <a:spcAft>
                <a:spcPts val="0"/>
              </a:spcAft>
              <a:buSzPts val="3000"/>
              <a:buFont typeface="Fredoka One"/>
              <a:buNone/>
              <a:defRPr sz="3000">
                <a:latin typeface="Fredoka One"/>
                <a:ea typeface="Fredoka One"/>
                <a:cs typeface="Fredoka One"/>
                <a:sym typeface="Fredoka One"/>
              </a:defRPr>
            </a:lvl4pPr>
            <a:lvl5pPr lvl="4" algn="ctr">
              <a:lnSpc>
                <a:spcPct val="100000"/>
              </a:lnSpc>
              <a:spcBef>
                <a:spcPts val="0"/>
              </a:spcBef>
              <a:spcAft>
                <a:spcPts val="0"/>
              </a:spcAft>
              <a:buSzPts val="3000"/>
              <a:buFont typeface="Fredoka One"/>
              <a:buNone/>
              <a:defRPr sz="3000">
                <a:latin typeface="Fredoka One"/>
                <a:ea typeface="Fredoka One"/>
                <a:cs typeface="Fredoka One"/>
                <a:sym typeface="Fredoka One"/>
              </a:defRPr>
            </a:lvl5pPr>
            <a:lvl6pPr lvl="5" algn="ctr">
              <a:lnSpc>
                <a:spcPct val="100000"/>
              </a:lnSpc>
              <a:spcBef>
                <a:spcPts val="0"/>
              </a:spcBef>
              <a:spcAft>
                <a:spcPts val="0"/>
              </a:spcAft>
              <a:buSzPts val="3000"/>
              <a:buFont typeface="Fredoka One"/>
              <a:buNone/>
              <a:defRPr sz="3000">
                <a:latin typeface="Fredoka One"/>
                <a:ea typeface="Fredoka One"/>
                <a:cs typeface="Fredoka One"/>
                <a:sym typeface="Fredoka One"/>
              </a:defRPr>
            </a:lvl6pPr>
            <a:lvl7pPr lvl="6" algn="ctr">
              <a:lnSpc>
                <a:spcPct val="100000"/>
              </a:lnSpc>
              <a:spcBef>
                <a:spcPts val="0"/>
              </a:spcBef>
              <a:spcAft>
                <a:spcPts val="0"/>
              </a:spcAft>
              <a:buSzPts val="3000"/>
              <a:buFont typeface="Fredoka One"/>
              <a:buNone/>
              <a:defRPr sz="3000">
                <a:latin typeface="Fredoka One"/>
                <a:ea typeface="Fredoka One"/>
                <a:cs typeface="Fredoka One"/>
                <a:sym typeface="Fredoka One"/>
              </a:defRPr>
            </a:lvl7pPr>
            <a:lvl8pPr lvl="7" algn="ctr">
              <a:lnSpc>
                <a:spcPct val="100000"/>
              </a:lnSpc>
              <a:spcBef>
                <a:spcPts val="0"/>
              </a:spcBef>
              <a:spcAft>
                <a:spcPts val="0"/>
              </a:spcAft>
              <a:buSzPts val="3000"/>
              <a:buFont typeface="Fredoka One"/>
              <a:buNone/>
              <a:defRPr sz="3000">
                <a:latin typeface="Fredoka One"/>
                <a:ea typeface="Fredoka One"/>
                <a:cs typeface="Fredoka One"/>
                <a:sym typeface="Fredoka One"/>
              </a:defRPr>
            </a:lvl8pPr>
            <a:lvl9pPr lvl="8" algn="ctr">
              <a:lnSpc>
                <a:spcPct val="100000"/>
              </a:lnSpc>
              <a:spcBef>
                <a:spcPts val="0"/>
              </a:spcBef>
              <a:spcAft>
                <a:spcPts val="0"/>
              </a:spcAft>
              <a:buSzPts val="3000"/>
              <a:buFont typeface="Fredoka One"/>
              <a:buNone/>
              <a:defRPr sz="3000">
                <a:latin typeface="Fredoka One"/>
                <a:ea typeface="Fredoka One"/>
                <a:cs typeface="Fredoka One"/>
                <a:sym typeface="Fredoka One"/>
              </a:defRPr>
            </a:lvl9pPr>
          </a:lstStyle>
          <a:p/>
        </p:txBody>
      </p:sp>
      <p:sp>
        <p:nvSpPr>
          <p:cNvPr id="475" name="Google Shape;475;p26"/>
          <p:cNvSpPr txBox="1"/>
          <p:nvPr>
            <p:ph idx="7" type="subTitle"/>
          </p:nvPr>
        </p:nvSpPr>
        <p:spPr>
          <a:xfrm>
            <a:off x="885175" y="1849391"/>
            <a:ext cx="20709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476" name="Google Shape;476;p26"/>
          <p:cNvSpPr txBox="1"/>
          <p:nvPr>
            <p:ph idx="8" type="subTitle"/>
          </p:nvPr>
        </p:nvSpPr>
        <p:spPr>
          <a:xfrm>
            <a:off x="885175" y="2249636"/>
            <a:ext cx="20709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77" name="Google Shape;477;p26"/>
          <p:cNvSpPr txBox="1"/>
          <p:nvPr>
            <p:ph idx="9" type="subTitle"/>
          </p:nvPr>
        </p:nvSpPr>
        <p:spPr>
          <a:xfrm>
            <a:off x="3536543" y="1849391"/>
            <a:ext cx="20709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478" name="Google Shape;478;p26"/>
          <p:cNvSpPr txBox="1"/>
          <p:nvPr>
            <p:ph idx="13" type="subTitle"/>
          </p:nvPr>
        </p:nvSpPr>
        <p:spPr>
          <a:xfrm>
            <a:off x="3536557" y="2249636"/>
            <a:ext cx="20709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79" name="Google Shape;479;p26"/>
          <p:cNvSpPr txBox="1"/>
          <p:nvPr>
            <p:ph idx="14" type="subTitle"/>
          </p:nvPr>
        </p:nvSpPr>
        <p:spPr>
          <a:xfrm>
            <a:off x="6187925" y="1849391"/>
            <a:ext cx="20709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480" name="Google Shape;480;p26"/>
          <p:cNvSpPr txBox="1"/>
          <p:nvPr>
            <p:ph idx="15" type="subTitle"/>
          </p:nvPr>
        </p:nvSpPr>
        <p:spPr>
          <a:xfrm>
            <a:off x="6187925" y="2249636"/>
            <a:ext cx="20709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81" name="Google Shape;481;p26"/>
          <p:cNvSpPr txBox="1"/>
          <p:nvPr>
            <p:ph idx="16" type="title"/>
          </p:nvPr>
        </p:nvSpPr>
        <p:spPr>
          <a:xfrm>
            <a:off x="1477675" y="3002952"/>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482" name="Google Shape;482;p26"/>
          <p:cNvSpPr txBox="1"/>
          <p:nvPr>
            <p:ph idx="17" type="title"/>
          </p:nvPr>
        </p:nvSpPr>
        <p:spPr>
          <a:xfrm>
            <a:off x="4129043" y="3002952"/>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483" name="Google Shape;483;p26"/>
          <p:cNvSpPr txBox="1"/>
          <p:nvPr>
            <p:ph idx="18" type="title"/>
          </p:nvPr>
        </p:nvSpPr>
        <p:spPr>
          <a:xfrm>
            <a:off x="1477675" y="1278011"/>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484" name="Google Shape;484;p26"/>
          <p:cNvSpPr txBox="1"/>
          <p:nvPr>
            <p:ph idx="19" type="title"/>
          </p:nvPr>
        </p:nvSpPr>
        <p:spPr>
          <a:xfrm>
            <a:off x="4129043" y="1278011"/>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485" name="Google Shape;485;p26"/>
          <p:cNvSpPr txBox="1"/>
          <p:nvPr>
            <p:ph idx="20" type="title"/>
          </p:nvPr>
        </p:nvSpPr>
        <p:spPr>
          <a:xfrm>
            <a:off x="6780425" y="1278011"/>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486" name="Google Shape;486;p26"/>
          <p:cNvSpPr txBox="1"/>
          <p:nvPr>
            <p:ph idx="21" type="title"/>
          </p:nvPr>
        </p:nvSpPr>
        <p:spPr>
          <a:xfrm>
            <a:off x="6780425" y="3002952"/>
            <a:ext cx="885900" cy="5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grpSp>
        <p:nvGrpSpPr>
          <p:cNvPr id="487" name="Google Shape;487;p26"/>
          <p:cNvGrpSpPr/>
          <p:nvPr/>
        </p:nvGrpSpPr>
        <p:grpSpPr>
          <a:xfrm>
            <a:off x="6995490" y="1596696"/>
            <a:ext cx="3381518" cy="4266167"/>
            <a:chOff x="6995490" y="1733095"/>
            <a:chExt cx="3381518" cy="4266167"/>
          </a:xfrm>
        </p:grpSpPr>
        <p:sp>
          <p:nvSpPr>
            <p:cNvPr id="488" name="Google Shape;488;p26"/>
            <p:cNvSpPr/>
            <p:nvPr/>
          </p:nvSpPr>
          <p:spPr>
            <a:xfrm>
              <a:off x="6995490" y="399468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9" name="Google Shape;489;p26"/>
            <p:cNvGrpSpPr/>
            <p:nvPr/>
          </p:nvGrpSpPr>
          <p:grpSpPr>
            <a:xfrm flipH="1">
              <a:off x="8001112" y="1733095"/>
              <a:ext cx="2375896" cy="3296647"/>
              <a:chOff x="2132995" y="960308"/>
              <a:chExt cx="496177" cy="688437"/>
            </a:xfrm>
          </p:grpSpPr>
          <p:sp>
            <p:nvSpPr>
              <p:cNvPr id="490" name="Google Shape;490;p26"/>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6"/>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6"/>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6"/>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6"/>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26"/>
            <p:cNvGrpSpPr/>
            <p:nvPr/>
          </p:nvGrpSpPr>
          <p:grpSpPr>
            <a:xfrm flipH="1" rot="5400000">
              <a:off x="8520151" y="2304295"/>
              <a:ext cx="457197" cy="78377"/>
              <a:chOff x="2974099" y="851893"/>
              <a:chExt cx="129010" cy="22560"/>
            </a:xfrm>
          </p:grpSpPr>
          <p:sp>
            <p:nvSpPr>
              <p:cNvPr id="496" name="Google Shape;496;p26"/>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6"/>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6"/>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6"/>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6"/>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1" name="Google Shape;501;p26"/>
          <p:cNvGrpSpPr/>
          <p:nvPr/>
        </p:nvGrpSpPr>
        <p:grpSpPr>
          <a:xfrm>
            <a:off x="-1233008" y="-719364"/>
            <a:ext cx="2502550" cy="2887916"/>
            <a:chOff x="-1115609" y="-430564"/>
            <a:chExt cx="2502550" cy="2887916"/>
          </a:xfrm>
        </p:grpSpPr>
        <p:sp>
          <p:nvSpPr>
            <p:cNvPr id="502" name="Google Shape;502;p26"/>
            <p:cNvSpPr/>
            <p:nvPr/>
          </p:nvSpPr>
          <p:spPr>
            <a:xfrm flipH="1" rot="5400000">
              <a:off x="-1140839" y="9230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3" name="Google Shape;503;p26"/>
            <p:cNvGrpSpPr/>
            <p:nvPr/>
          </p:nvGrpSpPr>
          <p:grpSpPr>
            <a:xfrm rot="-5400000">
              <a:off x="254511" y="2088487"/>
              <a:ext cx="493956" cy="243774"/>
              <a:chOff x="2505550" y="1111010"/>
              <a:chExt cx="119741" cy="59094"/>
            </a:xfrm>
          </p:grpSpPr>
          <p:sp>
            <p:nvSpPr>
              <p:cNvPr id="504" name="Google Shape;504;p26"/>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6"/>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6"/>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6"/>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6"/>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6"/>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6"/>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6"/>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 name="Google Shape;512;p26"/>
            <p:cNvGrpSpPr/>
            <p:nvPr/>
          </p:nvGrpSpPr>
          <p:grpSpPr>
            <a:xfrm rot="5400000">
              <a:off x="-1051673" y="-188992"/>
              <a:ext cx="2374678" cy="2502550"/>
              <a:chOff x="2011428" y="602777"/>
              <a:chExt cx="774292" cy="815987"/>
            </a:xfrm>
          </p:grpSpPr>
          <p:sp>
            <p:nvSpPr>
              <p:cNvPr id="513" name="Google Shape;513;p26"/>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6"/>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6"/>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6"/>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6"/>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6"/>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9" name="Shape 519"/>
        <p:cNvGrpSpPr/>
        <p:nvPr/>
      </p:nvGrpSpPr>
      <p:grpSpPr>
        <a:xfrm>
          <a:off x="0" y="0"/>
          <a:ext cx="0" cy="0"/>
          <a:chOff x="0" y="0"/>
          <a:chExt cx="0" cy="0"/>
        </a:xfrm>
      </p:grpSpPr>
      <p:grpSp>
        <p:nvGrpSpPr>
          <p:cNvPr id="520" name="Google Shape;520;p27"/>
          <p:cNvGrpSpPr/>
          <p:nvPr/>
        </p:nvGrpSpPr>
        <p:grpSpPr>
          <a:xfrm>
            <a:off x="-1897800" y="-564139"/>
            <a:ext cx="12137627" cy="7877285"/>
            <a:chOff x="-1897800" y="-564139"/>
            <a:chExt cx="12137627" cy="7877285"/>
          </a:xfrm>
        </p:grpSpPr>
        <p:sp>
          <p:nvSpPr>
            <p:cNvPr id="521" name="Google Shape;521;p27"/>
            <p:cNvSpPr/>
            <p:nvPr/>
          </p:nvSpPr>
          <p:spPr>
            <a:xfrm flipH="1">
              <a:off x="6899664" y="-444798"/>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7"/>
            <p:cNvSpPr/>
            <p:nvPr/>
          </p:nvSpPr>
          <p:spPr>
            <a:xfrm>
              <a:off x="-1897800" y="1636082"/>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3" name="Google Shape;523;p27"/>
            <p:cNvGrpSpPr/>
            <p:nvPr/>
          </p:nvGrpSpPr>
          <p:grpSpPr>
            <a:xfrm>
              <a:off x="2033644" y="4281755"/>
              <a:ext cx="618213" cy="306426"/>
              <a:chOff x="5989375" y="1843575"/>
              <a:chExt cx="136525" cy="67675"/>
            </a:xfrm>
          </p:grpSpPr>
          <p:sp>
            <p:nvSpPr>
              <p:cNvPr id="524" name="Google Shape;524;p27"/>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7"/>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7"/>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7"/>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7"/>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7"/>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7"/>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7"/>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2" name="Google Shape;532;p27"/>
            <p:cNvGrpSpPr/>
            <p:nvPr/>
          </p:nvGrpSpPr>
          <p:grpSpPr>
            <a:xfrm>
              <a:off x="726170" y="3312113"/>
              <a:ext cx="1228885" cy="2188720"/>
              <a:chOff x="8389396" y="1055350"/>
              <a:chExt cx="1228885" cy="2188720"/>
            </a:xfrm>
          </p:grpSpPr>
          <p:sp>
            <p:nvSpPr>
              <p:cNvPr id="533" name="Google Shape;533;p27"/>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7"/>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5" name="Google Shape;535;p27"/>
            <p:cNvSpPr/>
            <p:nvPr/>
          </p:nvSpPr>
          <p:spPr>
            <a:xfrm>
              <a:off x="6877775" y="3554813"/>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6" name="Google Shape;536;p27"/>
            <p:cNvGrpSpPr/>
            <p:nvPr/>
          </p:nvGrpSpPr>
          <p:grpSpPr>
            <a:xfrm flipH="1" rot="5400000">
              <a:off x="8547291" y="741426"/>
              <a:ext cx="1228900" cy="2156171"/>
              <a:chOff x="455034" y="-121633"/>
              <a:chExt cx="629947" cy="1105275"/>
            </a:xfrm>
          </p:grpSpPr>
          <p:sp>
            <p:nvSpPr>
              <p:cNvPr id="537" name="Google Shape;537;p27"/>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7"/>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 name="Google Shape;539;p27"/>
            <p:cNvGrpSpPr/>
            <p:nvPr/>
          </p:nvGrpSpPr>
          <p:grpSpPr>
            <a:xfrm flipH="1" rot="5400000">
              <a:off x="8103897" y="2323328"/>
              <a:ext cx="471865" cy="38050"/>
              <a:chOff x="6298452" y="2390050"/>
              <a:chExt cx="140725" cy="11350"/>
            </a:xfrm>
          </p:grpSpPr>
          <p:sp>
            <p:nvSpPr>
              <p:cNvPr id="540" name="Google Shape;540;p27"/>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7"/>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7"/>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3" name="Google Shape;543;p27"/>
            <p:cNvGrpSpPr/>
            <p:nvPr/>
          </p:nvGrpSpPr>
          <p:grpSpPr>
            <a:xfrm rot="5400000">
              <a:off x="5977386" y="2664543"/>
              <a:ext cx="2375896" cy="3296647"/>
              <a:chOff x="2132995" y="960308"/>
              <a:chExt cx="496177" cy="688437"/>
            </a:xfrm>
          </p:grpSpPr>
          <p:sp>
            <p:nvSpPr>
              <p:cNvPr id="544" name="Google Shape;544;p27"/>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7"/>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7"/>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7"/>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7"/>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 name="Google Shape;549;p27"/>
            <p:cNvGrpSpPr/>
            <p:nvPr/>
          </p:nvGrpSpPr>
          <p:grpSpPr>
            <a:xfrm>
              <a:off x="1592506" y="555320"/>
              <a:ext cx="457201" cy="78377"/>
              <a:chOff x="3029245" y="907035"/>
              <a:chExt cx="129011" cy="22560"/>
            </a:xfrm>
          </p:grpSpPr>
          <p:sp>
            <p:nvSpPr>
              <p:cNvPr id="550" name="Google Shape;550;p27"/>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7"/>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7"/>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7"/>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7"/>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27"/>
            <p:cNvSpPr/>
            <p:nvPr/>
          </p:nvSpPr>
          <p:spPr>
            <a:xfrm>
              <a:off x="-1478400" y="2"/>
              <a:ext cx="3381525" cy="1996389"/>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6" name="Google Shape;556;p27"/>
            <p:cNvGrpSpPr/>
            <p:nvPr/>
          </p:nvGrpSpPr>
          <p:grpSpPr>
            <a:xfrm flipH="1">
              <a:off x="465001" y="-564139"/>
              <a:ext cx="2374678" cy="2502550"/>
              <a:chOff x="2011428" y="602777"/>
              <a:chExt cx="774292" cy="815987"/>
            </a:xfrm>
          </p:grpSpPr>
          <p:sp>
            <p:nvSpPr>
              <p:cNvPr id="557" name="Google Shape;557;p27"/>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7"/>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7"/>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7"/>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7"/>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7"/>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3" name="Google Shape;563;p27"/>
            <p:cNvGrpSpPr/>
            <p:nvPr/>
          </p:nvGrpSpPr>
          <p:grpSpPr>
            <a:xfrm flipH="1" rot="5400000">
              <a:off x="7897809" y="-611671"/>
              <a:ext cx="1047647" cy="1867550"/>
              <a:chOff x="4549150" y="1401575"/>
              <a:chExt cx="1183114" cy="2109034"/>
            </a:xfrm>
          </p:grpSpPr>
          <p:sp>
            <p:nvSpPr>
              <p:cNvPr id="564" name="Google Shape;564;p27"/>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7"/>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 name="Google Shape;566;p27"/>
            <p:cNvGrpSpPr/>
            <p:nvPr/>
          </p:nvGrpSpPr>
          <p:grpSpPr>
            <a:xfrm>
              <a:off x="-1552690" y="-385842"/>
              <a:ext cx="2375896" cy="3296647"/>
              <a:chOff x="2132995" y="960308"/>
              <a:chExt cx="496177" cy="688437"/>
            </a:xfrm>
          </p:grpSpPr>
          <p:sp>
            <p:nvSpPr>
              <p:cNvPr id="567" name="Google Shape;567;p27"/>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7"/>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7"/>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7"/>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7"/>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72" name="Google Shape;572;p27"/>
          <p:cNvSpPr txBox="1"/>
          <p:nvPr>
            <p:ph type="title"/>
          </p:nvPr>
        </p:nvSpPr>
        <p:spPr>
          <a:xfrm>
            <a:off x="1269150" y="1483990"/>
            <a:ext cx="6605700" cy="222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500"/>
              <a:buNone/>
              <a:defRPr sz="7000"/>
            </a:lvl1pPr>
            <a:lvl2pPr lvl="1" algn="ctr">
              <a:lnSpc>
                <a:spcPct val="80000"/>
              </a:lnSpc>
              <a:spcBef>
                <a:spcPts val="0"/>
              </a:spcBef>
              <a:spcAft>
                <a:spcPts val="0"/>
              </a:spcAft>
              <a:buSzPts val="3200"/>
              <a:buNone/>
              <a:defRPr/>
            </a:lvl2pPr>
            <a:lvl3pPr lvl="2" algn="ctr">
              <a:lnSpc>
                <a:spcPct val="80000"/>
              </a:lnSpc>
              <a:spcBef>
                <a:spcPts val="0"/>
              </a:spcBef>
              <a:spcAft>
                <a:spcPts val="0"/>
              </a:spcAft>
              <a:buSzPts val="3200"/>
              <a:buNone/>
              <a:defRPr/>
            </a:lvl3pPr>
            <a:lvl4pPr lvl="3" algn="ctr">
              <a:lnSpc>
                <a:spcPct val="80000"/>
              </a:lnSpc>
              <a:spcBef>
                <a:spcPts val="0"/>
              </a:spcBef>
              <a:spcAft>
                <a:spcPts val="0"/>
              </a:spcAft>
              <a:buSzPts val="3200"/>
              <a:buNone/>
              <a:defRPr/>
            </a:lvl4pPr>
            <a:lvl5pPr lvl="4" algn="ctr">
              <a:lnSpc>
                <a:spcPct val="80000"/>
              </a:lnSpc>
              <a:spcBef>
                <a:spcPts val="0"/>
              </a:spcBef>
              <a:spcAft>
                <a:spcPts val="0"/>
              </a:spcAft>
              <a:buSzPts val="3200"/>
              <a:buNone/>
              <a:defRPr/>
            </a:lvl5pPr>
            <a:lvl6pPr lvl="5" algn="ctr">
              <a:lnSpc>
                <a:spcPct val="80000"/>
              </a:lnSpc>
              <a:spcBef>
                <a:spcPts val="0"/>
              </a:spcBef>
              <a:spcAft>
                <a:spcPts val="0"/>
              </a:spcAft>
              <a:buSzPts val="3200"/>
              <a:buNone/>
              <a:defRPr/>
            </a:lvl6pPr>
            <a:lvl7pPr lvl="6" algn="ctr">
              <a:lnSpc>
                <a:spcPct val="80000"/>
              </a:lnSpc>
              <a:spcBef>
                <a:spcPts val="0"/>
              </a:spcBef>
              <a:spcAft>
                <a:spcPts val="0"/>
              </a:spcAft>
              <a:buSzPts val="3200"/>
              <a:buNone/>
              <a:defRPr/>
            </a:lvl7pPr>
            <a:lvl8pPr lvl="7" algn="ctr">
              <a:lnSpc>
                <a:spcPct val="80000"/>
              </a:lnSpc>
              <a:spcBef>
                <a:spcPts val="0"/>
              </a:spcBef>
              <a:spcAft>
                <a:spcPts val="0"/>
              </a:spcAft>
              <a:buSzPts val="3200"/>
              <a:buNone/>
              <a:defRPr/>
            </a:lvl8pPr>
            <a:lvl9pPr lvl="8" algn="ctr">
              <a:lnSpc>
                <a:spcPct val="80000"/>
              </a:lnSpc>
              <a:spcBef>
                <a:spcPts val="0"/>
              </a:spcBef>
              <a:spcAft>
                <a:spcPts val="0"/>
              </a:spcAft>
              <a:buSzPts val="3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3" name="Shape 573"/>
        <p:cNvGrpSpPr/>
        <p:nvPr/>
      </p:nvGrpSpPr>
      <p:grpSpPr>
        <a:xfrm>
          <a:off x="0" y="0"/>
          <a:ext cx="0" cy="0"/>
          <a:chOff x="0" y="0"/>
          <a:chExt cx="0" cy="0"/>
        </a:xfrm>
      </p:grpSpPr>
      <p:sp>
        <p:nvSpPr>
          <p:cNvPr id="574" name="Google Shape;574;p28"/>
          <p:cNvSpPr txBox="1"/>
          <p:nvPr>
            <p:ph type="title"/>
          </p:nvPr>
        </p:nvSpPr>
        <p:spPr>
          <a:xfrm>
            <a:off x="720000" y="387600"/>
            <a:ext cx="5781300" cy="101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Font typeface="Fredoka One"/>
              <a:buNone/>
              <a:defRPr/>
            </a:lvl1pPr>
            <a:lvl2pPr lvl="1"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5" name="Shape 575"/>
        <p:cNvGrpSpPr/>
        <p:nvPr/>
      </p:nvGrpSpPr>
      <p:grpSpPr>
        <a:xfrm>
          <a:off x="0" y="0"/>
          <a:ext cx="0" cy="0"/>
          <a:chOff x="0" y="0"/>
          <a:chExt cx="0" cy="0"/>
        </a:xfrm>
      </p:grpSpPr>
      <p:grpSp>
        <p:nvGrpSpPr>
          <p:cNvPr id="576" name="Google Shape;576;p29"/>
          <p:cNvGrpSpPr/>
          <p:nvPr/>
        </p:nvGrpSpPr>
        <p:grpSpPr>
          <a:xfrm>
            <a:off x="-1088076" y="-1000252"/>
            <a:ext cx="3803739" cy="4516379"/>
            <a:chOff x="-1060422" y="-1000252"/>
            <a:chExt cx="3803739" cy="4516379"/>
          </a:xfrm>
        </p:grpSpPr>
        <p:sp>
          <p:nvSpPr>
            <p:cNvPr id="577" name="Google Shape;577;p29"/>
            <p:cNvSpPr/>
            <p:nvPr/>
          </p:nvSpPr>
          <p:spPr>
            <a:xfrm>
              <a:off x="-1060422" y="-8"/>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8" name="Google Shape;578;p29"/>
            <p:cNvGrpSpPr/>
            <p:nvPr/>
          </p:nvGrpSpPr>
          <p:grpSpPr>
            <a:xfrm>
              <a:off x="945461" y="736374"/>
              <a:ext cx="219510" cy="219124"/>
              <a:chOff x="1466575" y="2391250"/>
              <a:chExt cx="59575" cy="59475"/>
            </a:xfrm>
          </p:grpSpPr>
          <p:sp>
            <p:nvSpPr>
              <p:cNvPr id="579" name="Google Shape;579;p29"/>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9"/>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 name="Google Shape;581;p29"/>
            <p:cNvGrpSpPr/>
            <p:nvPr/>
          </p:nvGrpSpPr>
          <p:grpSpPr>
            <a:xfrm>
              <a:off x="-384164" y="-1000252"/>
              <a:ext cx="3127481" cy="4516379"/>
              <a:chOff x="278245" y="-184325"/>
              <a:chExt cx="2358228" cy="3405504"/>
            </a:xfrm>
          </p:grpSpPr>
          <p:grpSp>
            <p:nvGrpSpPr>
              <p:cNvPr id="582" name="Google Shape;582;p29"/>
              <p:cNvGrpSpPr/>
              <p:nvPr/>
            </p:nvGrpSpPr>
            <p:grpSpPr>
              <a:xfrm>
                <a:off x="278245" y="-184325"/>
                <a:ext cx="2358228" cy="3336759"/>
                <a:chOff x="1181475" y="2041825"/>
                <a:chExt cx="620325" cy="877725"/>
              </a:xfrm>
            </p:grpSpPr>
            <p:sp>
              <p:nvSpPr>
                <p:cNvPr id="583" name="Google Shape;583;p29"/>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9"/>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9"/>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9"/>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9"/>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8" name="Google Shape;588;p29"/>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89" name="Google Shape;589;p29"/>
          <p:cNvGrpSpPr/>
          <p:nvPr/>
        </p:nvGrpSpPr>
        <p:grpSpPr>
          <a:xfrm>
            <a:off x="265777" y="4373873"/>
            <a:ext cx="4306226" cy="2966902"/>
            <a:chOff x="293430" y="4373873"/>
            <a:chExt cx="4306226" cy="2966902"/>
          </a:xfrm>
        </p:grpSpPr>
        <p:grpSp>
          <p:nvGrpSpPr>
            <p:cNvPr id="590" name="Google Shape;590;p29"/>
            <p:cNvGrpSpPr/>
            <p:nvPr/>
          </p:nvGrpSpPr>
          <p:grpSpPr>
            <a:xfrm>
              <a:off x="3565695" y="4429961"/>
              <a:ext cx="801674" cy="397824"/>
              <a:chOff x="1622300" y="2291700"/>
              <a:chExt cx="118800" cy="58950"/>
            </a:xfrm>
          </p:grpSpPr>
          <p:sp>
            <p:nvSpPr>
              <p:cNvPr id="591" name="Google Shape;591;p29"/>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9"/>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9"/>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9"/>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9"/>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9"/>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9"/>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9"/>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 name="Google Shape;599;p29"/>
            <p:cNvGrpSpPr/>
            <p:nvPr/>
          </p:nvGrpSpPr>
          <p:grpSpPr>
            <a:xfrm flipH="1" rot="5400000">
              <a:off x="963092" y="3704211"/>
              <a:ext cx="2966902" cy="4306226"/>
              <a:chOff x="6769513" y="299393"/>
              <a:chExt cx="1308620" cy="1899526"/>
            </a:xfrm>
          </p:grpSpPr>
          <p:sp>
            <p:nvSpPr>
              <p:cNvPr id="600" name="Google Shape;600;p29"/>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9"/>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9"/>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9"/>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9"/>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9"/>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06" name="Google Shape;606;p29"/>
          <p:cNvSpPr txBox="1"/>
          <p:nvPr>
            <p:ph type="title"/>
          </p:nvPr>
        </p:nvSpPr>
        <p:spPr>
          <a:xfrm>
            <a:off x="945441" y="1323878"/>
            <a:ext cx="3442500" cy="143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607" name="Google Shape;607;p29"/>
          <p:cNvSpPr txBox="1"/>
          <p:nvPr>
            <p:ph idx="1" type="subTitle"/>
          </p:nvPr>
        </p:nvSpPr>
        <p:spPr>
          <a:xfrm>
            <a:off x="945450" y="2750728"/>
            <a:ext cx="3442500" cy="107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
    <p:spTree>
      <p:nvGrpSpPr>
        <p:cNvPr id="608" name="Shape 608"/>
        <p:cNvGrpSpPr/>
        <p:nvPr/>
      </p:nvGrpSpPr>
      <p:grpSpPr>
        <a:xfrm>
          <a:off x="0" y="0"/>
          <a:ext cx="0" cy="0"/>
          <a:chOff x="0" y="0"/>
          <a:chExt cx="0" cy="0"/>
        </a:xfrm>
      </p:grpSpPr>
      <p:grpSp>
        <p:nvGrpSpPr>
          <p:cNvPr id="609" name="Google Shape;609;p30"/>
          <p:cNvGrpSpPr/>
          <p:nvPr/>
        </p:nvGrpSpPr>
        <p:grpSpPr>
          <a:xfrm>
            <a:off x="-1296571" y="-620648"/>
            <a:ext cx="3482238" cy="4516379"/>
            <a:chOff x="-1296571" y="-620648"/>
            <a:chExt cx="3482238" cy="4516379"/>
          </a:xfrm>
        </p:grpSpPr>
        <p:sp>
          <p:nvSpPr>
            <p:cNvPr id="610" name="Google Shape;610;p30"/>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1" name="Google Shape;611;p30"/>
            <p:cNvGrpSpPr/>
            <p:nvPr/>
          </p:nvGrpSpPr>
          <p:grpSpPr>
            <a:xfrm>
              <a:off x="-941814" y="-620648"/>
              <a:ext cx="3127481" cy="4516379"/>
              <a:chOff x="278245" y="-184325"/>
              <a:chExt cx="2358228" cy="3405504"/>
            </a:xfrm>
          </p:grpSpPr>
          <p:grpSp>
            <p:nvGrpSpPr>
              <p:cNvPr id="612" name="Google Shape;612;p30"/>
              <p:cNvGrpSpPr/>
              <p:nvPr/>
            </p:nvGrpSpPr>
            <p:grpSpPr>
              <a:xfrm>
                <a:off x="278245" y="-184325"/>
                <a:ext cx="2358228" cy="3336759"/>
                <a:chOff x="1181475" y="2041825"/>
                <a:chExt cx="620325" cy="877725"/>
              </a:xfrm>
            </p:grpSpPr>
            <p:sp>
              <p:nvSpPr>
                <p:cNvPr id="613" name="Google Shape;613;p30"/>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0"/>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0"/>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0"/>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0"/>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8" name="Google Shape;618;p30"/>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19" name="Google Shape;619;p30"/>
          <p:cNvGrpSpPr/>
          <p:nvPr/>
        </p:nvGrpSpPr>
        <p:grpSpPr>
          <a:xfrm>
            <a:off x="5245253" y="-441860"/>
            <a:ext cx="6654696" cy="9380357"/>
            <a:chOff x="5245253" y="-441860"/>
            <a:chExt cx="6654696" cy="9380357"/>
          </a:xfrm>
        </p:grpSpPr>
        <p:sp>
          <p:nvSpPr>
            <p:cNvPr id="620" name="Google Shape;620;p30"/>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1" name="Google Shape;621;p30"/>
            <p:cNvGrpSpPr/>
            <p:nvPr/>
          </p:nvGrpSpPr>
          <p:grpSpPr>
            <a:xfrm flipH="1">
              <a:off x="8418770" y="-441860"/>
              <a:ext cx="2708843" cy="3931640"/>
              <a:chOff x="6769513" y="299393"/>
              <a:chExt cx="1308620" cy="1899526"/>
            </a:xfrm>
          </p:grpSpPr>
          <p:sp>
            <p:nvSpPr>
              <p:cNvPr id="622" name="Google Shape;622;p30"/>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0"/>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0"/>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0"/>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0"/>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0"/>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8" name="Google Shape;628;p30"/>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0"/>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0" name="Google Shape;630;p30"/>
          <p:cNvSpPr txBox="1"/>
          <p:nvPr>
            <p:ph type="title"/>
          </p:nvPr>
        </p:nvSpPr>
        <p:spPr>
          <a:xfrm>
            <a:off x="720000" y="387600"/>
            <a:ext cx="77016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Fredoka One"/>
              <a:buNone/>
              <a:defRPr/>
            </a:lvl1pPr>
            <a:lvl2pPr lvl="1"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631" name="Google Shape;631;p30"/>
          <p:cNvSpPr txBox="1"/>
          <p:nvPr>
            <p:ph idx="1" type="subTitle"/>
          </p:nvPr>
        </p:nvSpPr>
        <p:spPr>
          <a:xfrm>
            <a:off x="1735250" y="1726841"/>
            <a:ext cx="25794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632" name="Google Shape;632;p30"/>
          <p:cNvSpPr txBox="1"/>
          <p:nvPr>
            <p:ph idx="2" type="subTitle"/>
          </p:nvPr>
        </p:nvSpPr>
        <p:spPr>
          <a:xfrm>
            <a:off x="1735250" y="2107319"/>
            <a:ext cx="2579400" cy="50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33" name="Google Shape;633;p30"/>
          <p:cNvSpPr txBox="1"/>
          <p:nvPr>
            <p:ph idx="3" type="subTitle"/>
          </p:nvPr>
        </p:nvSpPr>
        <p:spPr>
          <a:xfrm>
            <a:off x="1735250" y="3305362"/>
            <a:ext cx="25794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634" name="Google Shape;634;p30"/>
          <p:cNvSpPr txBox="1"/>
          <p:nvPr>
            <p:ph idx="4" type="subTitle"/>
          </p:nvPr>
        </p:nvSpPr>
        <p:spPr>
          <a:xfrm>
            <a:off x="1735250" y="3685840"/>
            <a:ext cx="2579400" cy="50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35" name="Google Shape;635;p30"/>
          <p:cNvSpPr txBox="1"/>
          <p:nvPr>
            <p:ph idx="5" type="subTitle"/>
          </p:nvPr>
        </p:nvSpPr>
        <p:spPr>
          <a:xfrm>
            <a:off x="5741400" y="1726841"/>
            <a:ext cx="25794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636" name="Google Shape;636;p30"/>
          <p:cNvSpPr txBox="1"/>
          <p:nvPr>
            <p:ph idx="6" type="subTitle"/>
          </p:nvPr>
        </p:nvSpPr>
        <p:spPr>
          <a:xfrm>
            <a:off x="5741400" y="2107319"/>
            <a:ext cx="2579400" cy="50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37" name="Google Shape;637;p30"/>
          <p:cNvSpPr txBox="1"/>
          <p:nvPr>
            <p:ph idx="7" type="subTitle"/>
          </p:nvPr>
        </p:nvSpPr>
        <p:spPr>
          <a:xfrm>
            <a:off x="5741400" y="3305362"/>
            <a:ext cx="25794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1pPr>
            <a:lvl2pPr lvl="1"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2pPr>
            <a:lvl3pPr lvl="2"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3pPr>
            <a:lvl4pPr lvl="3"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4pPr>
            <a:lvl5pPr lvl="4"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5pPr>
            <a:lvl6pPr lvl="5"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6pPr>
            <a:lvl7pPr lvl="6"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7pPr>
            <a:lvl8pPr lvl="7"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8pPr>
            <a:lvl9pPr lvl="8" algn="l">
              <a:lnSpc>
                <a:spcPct val="100000"/>
              </a:lnSpc>
              <a:spcBef>
                <a:spcPts val="0"/>
              </a:spcBef>
              <a:spcAft>
                <a:spcPts val="0"/>
              </a:spcAft>
              <a:buSzPts val="1500"/>
              <a:buNone/>
              <a:defRPr b="1" sz="2200">
                <a:solidFill>
                  <a:schemeClr val="dk2"/>
                </a:solidFill>
                <a:latin typeface="Orbitron"/>
                <a:ea typeface="Orbitron"/>
                <a:cs typeface="Orbitron"/>
                <a:sym typeface="Orbitron"/>
              </a:defRPr>
            </a:lvl9pPr>
          </a:lstStyle>
          <a:p/>
        </p:txBody>
      </p:sp>
      <p:sp>
        <p:nvSpPr>
          <p:cNvPr id="638" name="Google Shape;638;p30"/>
          <p:cNvSpPr txBox="1"/>
          <p:nvPr>
            <p:ph idx="8" type="subTitle"/>
          </p:nvPr>
        </p:nvSpPr>
        <p:spPr>
          <a:xfrm>
            <a:off x="5741400" y="3685840"/>
            <a:ext cx="2579400" cy="50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_1_1_1_1">
    <p:spTree>
      <p:nvGrpSpPr>
        <p:cNvPr id="639" name="Shape 639"/>
        <p:cNvGrpSpPr/>
        <p:nvPr/>
      </p:nvGrpSpPr>
      <p:grpSpPr>
        <a:xfrm>
          <a:off x="0" y="0"/>
          <a:ext cx="0" cy="0"/>
          <a:chOff x="0" y="0"/>
          <a:chExt cx="0" cy="0"/>
        </a:xfrm>
      </p:grpSpPr>
      <p:grpSp>
        <p:nvGrpSpPr>
          <p:cNvPr id="640" name="Google Shape;640;p31"/>
          <p:cNvGrpSpPr/>
          <p:nvPr/>
        </p:nvGrpSpPr>
        <p:grpSpPr>
          <a:xfrm>
            <a:off x="-634797" y="3286130"/>
            <a:ext cx="3353621" cy="3958111"/>
            <a:chOff x="-634797" y="3286130"/>
            <a:chExt cx="3353621" cy="3958111"/>
          </a:xfrm>
        </p:grpSpPr>
        <p:sp>
          <p:nvSpPr>
            <p:cNvPr id="641" name="Google Shape;641;p31"/>
            <p:cNvSpPr/>
            <p:nvPr/>
          </p:nvSpPr>
          <p:spPr>
            <a:xfrm flipH="1">
              <a:off x="-634797" y="366776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2" name="Google Shape;642;p31"/>
            <p:cNvGrpSpPr/>
            <p:nvPr/>
          </p:nvGrpSpPr>
          <p:grpSpPr>
            <a:xfrm>
              <a:off x="196682" y="3286130"/>
              <a:ext cx="262750" cy="262303"/>
              <a:chOff x="1466575" y="2391250"/>
              <a:chExt cx="59575" cy="59475"/>
            </a:xfrm>
          </p:grpSpPr>
          <p:sp>
            <p:nvSpPr>
              <p:cNvPr id="643" name="Google Shape;643;p31"/>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1"/>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 name="Google Shape;645;p31"/>
            <p:cNvGrpSpPr/>
            <p:nvPr/>
          </p:nvGrpSpPr>
          <p:grpSpPr>
            <a:xfrm flipH="1">
              <a:off x="278766" y="3720566"/>
              <a:ext cx="2440058" cy="3523675"/>
              <a:chOff x="278245" y="-184325"/>
              <a:chExt cx="2358228" cy="3405504"/>
            </a:xfrm>
          </p:grpSpPr>
          <p:grpSp>
            <p:nvGrpSpPr>
              <p:cNvPr id="646" name="Google Shape;646;p31"/>
              <p:cNvGrpSpPr/>
              <p:nvPr/>
            </p:nvGrpSpPr>
            <p:grpSpPr>
              <a:xfrm>
                <a:off x="278245" y="-184325"/>
                <a:ext cx="2358228" cy="3336759"/>
                <a:chOff x="1181475" y="2041825"/>
                <a:chExt cx="620325" cy="877725"/>
              </a:xfrm>
            </p:grpSpPr>
            <p:sp>
              <p:nvSpPr>
                <p:cNvPr id="647" name="Google Shape;647;p31"/>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1"/>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1"/>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1"/>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1"/>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2" name="Google Shape;652;p31"/>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53" name="Google Shape;653;p31"/>
          <p:cNvGrpSpPr/>
          <p:nvPr/>
        </p:nvGrpSpPr>
        <p:grpSpPr>
          <a:xfrm>
            <a:off x="7628079" y="-156345"/>
            <a:ext cx="3031826" cy="2586940"/>
            <a:chOff x="7628092" y="-156362"/>
            <a:chExt cx="3031826" cy="2586940"/>
          </a:xfrm>
        </p:grpSpPr>
        <p:sp>
          <p:nvSpPr>
            <p:cNvPr id="654" name="Google Shape;654;p31"/>
            <p:cNvSpPr/>
            <p:nvPr/>
          </p:nvSpPr>
          <p:spPr>
            <a:xfrm flipH="1">
              <a:off x="7628092" y="-15636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5" name="Google Shape;655;p31"/>
            <p:cNvGrpSpPr/>
            <p:nvPr/>
          </p:nvGrpSpPr>
          <p:grpSpPr>
            <a:xfrm rot="-5400000">
              <a:off x="8418533" y="1585125"/>
              <a:ext cx="727567" cy="361051"/>
              <a:chOff x="1622300" y="2291700"/>
              <a:chExt cx="118800" cy="58950"/>
            </a:xfrm>
          </p:grpSpPr>
          <p:sp>
            <p:nvSpPr>
              <p:cNvPr id="656" name="Google Shape;656;p31"/>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1"/>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1"/>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1"/>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1"/>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1"/>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1"/>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1"/>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4" name="Google Shape;664;p31"/>
            <p:cNvSpPr/>
            <p:nvPr/>
          </p:nvSpPr>
          <p:spPr>
            <a:xfrm rot="10800000">
              <a:off x="8411505" y="-15636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5" name="Google Shape;665;p31"/>
          <p:cNvSpPr txBox="1"/>
          <p:nvPr>
            <p:ph idx="1" type="subTitle"/>
          </p:nvPr>
        </p:nvSpPr>
        <p:spPr>
          <a:xfrm>
            <a:off x="1918200" y="3972368"/>
            <a:ext cx="53076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666" name="Google Shape;666;p3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Fredoka One"/>
              <a:buNone/>
              <a:defRPr/>
            </a:lvl1pPr>
            <a:lvl2pPr lvl="1"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_1_1">
    <p:spTree>
      <p:nvGrpSpPr>
        <p:cNvPr id="667" name="Shape 667"/>
        <p:cNvGrpSpPr/>
        <p:nvPr/>
      </p:nvGrpSpPr>
      <p:grpSpPr>
        <a:xfrm>
          <a:off x="0" y="0"/>
          <a:ext cx="0" cy="0"/>
          <a:chOff x="0" y="0"/>
          <a:chExt cx="0" cy="0"/>
        </a:xfrm>
      </p:grpSpPr>
      <p:grpSp>
        <p:nvGrpSpPr>
          <p:cNvPr id="668" name="Google Shape;668;p32"/>
          <p:cNvGrpSpPr/>
          <p:nvPr/>
        </p:nvGrpSpPr>
        <p:grpSpPr>
          <a:xfrm>
            <a:off x="5604680" y="538591"/>
            <a:ext cx="6322114" cy="7255046"/>
            <a:chOff x="5604680" y="557027"/>
            <a:chExt cx="6322114" cy="7255046"/>
          </a:xfrm>
        </p:grpSpPr>
        <p:sp>
          <p:nvSpPr>
            <p:cNvPr id="669" name="Google Shape;669;p32"/>
            <p:cNvSpPr/>
            <p:nvPr/>
          </p:nvSpPr>
          <p:spPr>
            <a:xfrm flipH="1">
              <a:off x="5604680" y="5570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0" name="Google Shape;670;p32"/>
            <p:cNvGrpSpPr/>
            <p:nvPr/>
          </p:nvGrpSpPr>
          <p:grpSpPr>
            <a:xfrm flipH="1">
              <a:off x="8026531" y="1401565"/>
              <a:ext cx="2381712" cy="3328976"/>
              <a:chOff x="7655072" y="-407632"/>
              <a:chExt cx="2008528" cy="2807367"/>
            </a:xfrm>
          </p:grpSpPr>
          <p:sp>
            <p:nvSpPr>
              <p:cNvPr id="671" name="Google Shape;671;p32"/>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2"/>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2"/>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2"/>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2"/>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6" name="Google Shape;676;p32"/>
            <p:cNvGrpSpPr/>
            <p:nvPr/>
          </p:nvGrpSpPr>
          <p:grpSpPr>
            <a:xfrm flipH="1">
              <a:off x="8235374" y="641977"/>
              <a:ext cx="1029648" cy="1806572"/>
              <a:chOff x="455034" y="-121633"/>
              <a:chExt cx="629947" cy="1105275"/>
            </a:xfrm>
          </p:grpSpPr>
          <p:sp>
            <p:nvSpPr>
              <p:cNvPr id="677" name="Google Shape;677;p32"/>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2"/>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9" name="Google Shape;679;p32"/>
            <p:cNvGrpSpPr/>
            <p:nvPr/>
          </p:nvGrpSpPr>
          <p:grpSpPr>
            <a:xfrm flipH="1">
              <a:off x="6862715" y="4692498"/>
              <a:ext cx="471865" cy="38050"/>
              <a:chOff x="6298452" y="2390050"/>
              <a:chExt cx="140725" cy="11350"/>
            </a:xfrm>
          </p:grpSpPr>
          <p:sp>
            <p:nvSpPr>
              <p:cNvPr id="680" name="Google Shape;680;p32"/>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2"/>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2"/>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83" name="Google Shape;683;p32"/>
          <p:cNvGrpSpPr/>
          <p:nvPr/>
        </p:nvGrpSpPr>
        <p:grpSpPr>
          <a:xfrm>
            <a:off x="-2438675" y="1770046"/>
            <a:ext cx="6322101" cy="5677064"/>
            <a:chOff x="-2438675" y="1770046"/>
            <a:chExt cx="6322101" cy="5677064"/>
          </a:xfrm>
        </p:grpSpPr>
        <p:sp>
          <p:nvSpPr>
            <p:cNvPr id="684" name="Google Shape;684;p32"/>
            <p:cNvSpPr/>
            <p:nvPr/>
          </p:nvSpPr>
          <p:spPr>
            <a:xfrm>
              <a:off x="-2438675" y="1770046"/>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5" name="Google Shape;685;p32"/>
            <p:cNvGrpSpPr/>
            <p:nvPr/>
          </p:nvGrpSpPr>
          <p:grpSpPr>
            <a:xfrm flipH="1" rot="-5400000">
              <a:off x="358472" y="2658178"/>
              <a:ext cx="618213" cy="306426"/>
              <a:chOff x="5989375" y="1843575"/>
              <a:chExt cx="136525" cy="67675"/>
            </a:xfrm>
          </p:grpSpPr>
          <p:sp>
            <p:nvSpPr>
              <p:cNvPr id="686" name="Google Shape;686;p3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4" name="Google Shape;694;p32"/>
            <p:cNvGrpSpPr/>
            <p:nvPr/>
          </p:nvGrpSpPr>
          <p:grpSpPr>
            <a:xfrm flipH="1">
              <a:off x="-408087" y="3405850"/>
              <a:ext cx="1228885" cy="2188720"/>
              <a:chOff x="8389396" y="1055350"/>
              <a:chExt cx="1228885" cy="2188720"/>
            </a:xfrm>
          </p:grpSpPr>
          <p:sp>
            <p:nvSpPr>
              <p:cNvPr id="695" name="Google Shape;695;p32"/>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2"/>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97" name="Google Shape;697;p32"/>
          <p:cNvSpPr txBox="1"/>
          <p:nvPr>
            <p:ph idx="1" type="body"/>
          </p:nvPr>
        </p:nvSpPr>
        <p:spPr>
          <a:xfrm>
            <a:off x="1370700" y="1401575"/>
            <a:ext cx="6402600" cy="26826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17500" lvl="1" marL="914400" algn="l">
              <a:lnSpc>
                <a:spcPct val="100000"/>
              </a:lnSpc>
              <a:spcBef>
                <a:spcPts val="1000"/>
              </a:spcBef>
              <a:spcAft>
                <a:spcPts val="0"/>
              </a:spcAft>
              <a:buSzPts val="1400"/>
              <a:buChar char="○"/>
              <a:defRPr sz="1600"/>
            </a:lvl2pPr>
            <a:lvl3pPr indent="-317500" lvl="2" marL="1371600" algn="l">
              <a:lnSpc>
                <a:spcPct val="100000"/>
              </a:lnSpc>
              <a:spcBef>
                <a:spcPts val="0"/>
              </a:spcBef>
              <a:spcAft>
                <a:spcPts val="0"/>
              </a:spcAft>
              <a:buSzPts val="1400"/>
              <a:buChar char="■"/>
              <a:defRPr sz="16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sz="1600"/>
            </a:lvl6pPr>
            <a:lvl7pPr indent="-317500" lvl="6" marL="3200400" algn="l">
              <a:lnSpc>
                <a:spcPct val="100000"/>
              </a:lnSpc>
              <a:spcBef>
                <a:spcPts val="0"/>
              </a:spcBef>
              <a:spcAft>
                <a:spcPts val="0"/>
              </a:spcAft>
              <a:buSzPts val="1400"/>
              <a:buChar char="●"/>
              <a:defRPr sz="1600"/>
            </a:lvl7pPr>
            <a:lvl8pPr indent="-317500" lvl="7" marL="3657600" algn="l">
              <a:lnSpc>
                <a:spcPct val="100000"/>
              </a:lnSpc>
              <a:spcBef>
                <a:spcPts val="0"/>
              </a:spcBef>
              <a:spcAft>
                <a:spcPts val="0"/>
              </a:spcAft>
              <a:buSzPts val="1400"/>
              <a:buChar char="○"/>
              <a:defRPr sz="1600"/>
            </a:lvl8pPr>
            <a:lvl9pPr indent="-317500" lvl="8" marL="4114800" algn="l">
              <a:lnSpc>
                <a:spcPct val="100000"/>
              </a:lnSpc>
              <a:spcBef>
                <a:spcPts val="0"/>
              </a:spcBef>
              <a:spcAft>
                <a:spcPts val="0"/>
              </a:spcAft>
              <a:buSzPts val="1400"/>
              <a:buChar char="■"/>
              <a:defRPr sz="1600"/>
            </a:lvl9pPr>
          </a:lstStyle>
          <a:p/>
        </p:txBody>
      </p:sp>
      <p:sp>
        <p:nvSpPr>
          <p:cNvPr id="698" name="Google Shape;698;p32"/>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Fredoka One"/>
              <a:buNone/>
              <a:defRPr/>
            </a:lvl1pPr>
            <a:lvl2pPr lvl="1"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a:lnSpc>
                <a:spcPct val="100000"/>
              </a:lnSpc>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699" name="Shape 699"/>
        <p:cNvGrpSpPr/>
        <p:nvPr/>
      </p:nvGrpSpPr>
      <p:grpSpPr>
        <a:xfrm>
          <a:off x="0" y="0"/>
          <a:ext cx="0" cy="0"/>
          <a:chOff x="0" y="0"/>
          <a:chExt cx="0" cy="0"/>
        </a:xfrm>
      </p:grpSpPr>
      <p:grpSp>
        <p:nvGrpSpPr>
          <p:cNvPr id="700" name="Google Shape;700;p33"/>
          <p:cNvGrpSpPr/>
          <p:nvPr/>
        </p:nvGrpSpPr>
        <p:grpSpPr>
          <a:xfrm>
            <a:off x="6302380" y="-753973"/>
            <a:ext cx="4838247" cy="8737197"/>
            <a:chOff x="6149980" y="-753973"/>
            <a:chExt cx="4838247" cy="8737197"/>
          </a:xfrm>
        </p:grpSpPr>
        <p:sp>
          <p:nvSpPr>
            <p:cNvPr id="701" name="Google Shape;701;p33"/>
            <p:cNvSpPr/>
            <p:nvPr/>
          </p:nvSpPr>
          <p:spPr>
            <a:xfrm rot="10800000">
              <a:off x="6501374" y="2350375"/>
              <a:ext cx="4486853" cy="296661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2" name="Google Shape;702;p33"/>
            <p:cNvGrpSpPr/>
            <p:nvPr/>
          </p:nvGrpSpPr>
          <p:grpSpPr>
            <a:xfrm flipH="1">
              <a:off x="7623943" y="2421824"/>
              <a:ext cx="300359" cy="299855"/>
              <a:chOff x="1466575" y="2391250"/>
              <a:chExt cx="59575" cy="59475"/>
            </a:xfrm>
          </p:grpSpPr>
          <p:sp>
            <p:nvSpPr>
              <p:cNvPr id="703" name="Google Shape;703;p33"/>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3"/>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5" name="Google Shape;705;p33"/>
            <p:cNvGrpSpPr/>
            <p:nvPr/>
          </p:nvGrpSpPr>
          <p:grpSpPr>
            <a:xfrm flipH="1">
              <a:off x="6149980" y="-661273"/>
              <a:ext cx="2817846" cy="4069237"/>
              <a:chOff x="278245" y="-184325"/>
              <a:chExt cx="2358228" cy="3405504"/>
            </a:xfrm>
          </p:grpSpPr>
          <p:grpSp>
            <p:nvGrpSpPr>
              <p:cNvPr id="706" name="Google Shape;706;p33"/>
              <p:cNvGrpSpPr/>
              <p:nvPr/>
            </p:nvGrpSpPr>
            <p:grpSpPr>
              <a:xfrm>
                <a:off x="278245" y="-184325"/>
                <a:ext cx="2358228" cy="3336759"/>
                <a:chOff x="1181475" y="2041825"/>
                <a:chExt cx="620325" cy="877725"/>
              </a:xfrm>
            </p:grpSpPr>
            <p:sp>
              <p:nvSpPr>
                <p:cNvPr id="707" name="Google Shape;707;p33"/>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3"/>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3"/>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3"/>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3"/>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2" name="Google Shape;712;p33"/>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3" name="Google Shape;713;p33"/>
            <p:cNvSpPr/>
            <p:nvPr/>
          </p:nvSpPr>
          <p:spPr>
            <a:xfrm rot="10800000">
              <a:off x="8012311"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4" name="Google Shape;714;p33"/>
            <p:cNvGrpSpPr/>
            <p:nvPr/>
          </p:nvGrpSpPr>
          <p:grpSpPr>
            <a:xfrm>
              <a:off x="7560791" y="3580603"/>
              <a:ext cx="3173104" cy="4402621"/>
              <a:chOff x="2132995" y="960308"/>
              <a:chExt cx="496177" cy="688437"/>
            </a:xfrm>
          </p:grpSpPr>
          <p:sp>
            <p:nvSpPr>
              <p:cNvPr id="715" name="Google Shape;715;p33"/>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3"/>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3"/>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3"/>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3"/>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20" name="Google Shape;720;p33"/>
          <p:cNvGrpSpPr/>
          <p:nvPr/>
        </p:nvGrpSpPr>
        <p:grpSpPr>
          <a:xfrm>
            <a:off x="-2749105" y="-2045482"/>
            <a:ext cx="6654696" cy="9234462"/>
            <a:chOff x="-2596705" y="-2045482"/>
            <a:chExt cx="6654696" cy="9234462"/>
          </a:xfrm>
        </p:grpSpPr>
        <p:grpSp>
          <p:nvGrpSpPr>
            <p:cNvPr id="721" name="Google Shape;721;p33"/>
            <p:cNvGrpSpPr/>
            <p:nvPr/>
          </p:nvGrpSpPr>
          <p:grpSpPr>
            <a:xfrm flipH="1">
              <a:off x="722369" y="491148"/>
              <a:ext cx="801674" cy="397824"/>
              <a:chOff x="1622300" y="2291700"/>
              <a:chExt cx="118800" cy="58950"/>
            </a:xfrm>
          </p:grpSpPr>
          <p:sp>
            <p:nvSpPr>
              <p:cNvPr id="722" name="Google Shape;722;p33"/>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3"/>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3"/>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3"/>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3"/>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3"/>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3"/>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3"/>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0" name="Google Shape;730;p33"/>
            <p:cNvSpPr/>
            <p:nvPr/>
          </p:nvSpPr>
          <p:spPr>
            <a:xfrm>
              <a:off x="-2596705" y="-1246603"/>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1" name="Google Shape;731;p33"/>
            <p:cNvGrpSpPr/>
            <p:nvPr/>
          </p:nvGrpSpPr>
          <p:grpSpPr>
            <a:xfrm rot="10800000">
              <a:off x="-1185762" y="-2045482"/>
              <a:ext cx="2901864" cy="4211820"/>
              <a:chOff x="6769513" y="299393"/>
              <a:chExt cx="1308620" cy="1899526"/>
            </a:xfrm>
          </p:grpSpPr>
          <p:sp>
            <p:nvSpPr>
              <p:cNvPr id="732" name="Google Shape;732;p33"/>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3"/>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3"/>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3"/>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3"/>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3"/>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8" name="Google Shape;738;p33"/>
            <p:cNvSpPr/>
            <p:nvPr/>
          </p:nvSpPr>
          <p:spPr>
            <a:xfrm rot="10800000">
              <a:off x="1102163" y="4774798"/>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9" name="Google Shape;739;p33"/>
            <p:cNvGrpSpPr/>
            <p:nvPr/>
          </p:nvGrpSpPr>
          <p:grpSpPr>
            <a:xfrm flipH="1">
              <a:off x="-1973878" y="2737381"/>
              <a:ext cx="3265346" cy="3441180"/>
              <a:chOff x="2011428" y="602777"/>
              <a:chExt cx="774292" cy="815987"/>
            </a:xfrm>
          </p:grpSpPr>
          <p:sp>
            <p:nvSpPr>
              <p:cNvPr id="740" name="Google Shape;740;p33"/>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3"/>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3"/>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3"/>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3"/>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3"/>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6" name="Google Shape;746;p33"/>
            <p:cNvGrpSpPr/>
            <p:nvPr/>
          </p:nvGrpSpPr>
          <p:grpSpPr>
            <a:xfrm rot="-5400000">
              <a:off x="-1256153" y="3835717"/>
              <a:ext cx="3265346" cy="3441180"/>
              <a:chOff x="2011428" y="602777"/>
              <a:chExt cx="774292" cy="815987"/>
            </a:xfrm>
          </p:grpSpPr>
          <p:sp>
            <p:nvSpPr>
              <p:cNvPr id="747" name="Google Shape;747;p33"/>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3"/>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3"/>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3"/>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3"/>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3"/>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53" name="Google Shape;753;p33"/>
          <p:cNvSpPr txBox="1"/>
          <p:nvPr>
            <p:ph type="title"/>
          </p:nvPr>
        </p:nvSpPr>
        <p:spPr>
          <a:xfrm>
            <a:off x="2646000" y="491162"/>
            <a:ext cx="3852000" cy="97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754" name="Google Shape;754;p33"/>
          <p:cNvSpPr txBox="1"/>
          <p:nvPr>
            <p:ph idx="1" type="subTitle"/>
          </p:nvPr>
        </p:nvSpPr>
        <p:spPr>
          <a:xfrm>
            <a:off x="2646000" y="1407566"/>
            <a:ext cx="3852000" cy="101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755" name="Google Shape;755;p33"/>
          <p:cNvSpPr txBox="1"/>
          <p:nvPr/>
        </p:nvSpPr>
        <p:spPr>
          <a:xfrm>
            <a:off x="2779350" y="3548507"/>
            <a:ext cx="3585300" cy="65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CREDITS: This presentation template was created by </a:t>
            </a:r>
            <a:r>
              <a:rPr b="1" i="0" lang="en" sz="1200" u="none" cap="none" strike="noStrike">
                <a:solidFill>
                  <a:schemeClr val="hlink"/>
                </a:solidFill>
                <a:uFill>
                  <a:noFill/>
                </a:uFill>
                <a:latin typeface="Roboto"/>
                <a:ea typeface="Roboto"/>
                <a:cs typeface="Roboto"/>
                <a:sym typeface="Roboto"/>
                <a:hlinkClick r:id="rId2"/>
              </a:rPr>
              <a:t>Slidesgo</a:t>
            </a:r>
            <a:r>
              <a:rPr b="0" i="0" lang="en" sz="1200" u="none" cap="none" strike="noStrike">
                <a:solidFill>
                  <a:schemeClr val="lt1"/>
                </a:solidFill>
                <a:latin typeface="Roboto"/>
                <a:ea typeface="Roboto"/>
                <a:cs typeface="Roboto"/>
                <a:sym typeface="Roboto"/>
              </a:rPr>
              <a:t>, including icons by </a:t>
            </a:r>
            <a:r>
              <a:rPr b="1" i="0" lang="en" sz="1200" u="none" cap="none" strike="noStrike">
                <a:solidFill>
                  <a:schemeClr val="hlink"/>
                </a:solidFill>
                <a:uFill>
                  <a:noFill/>
                </a:uFill>
                <a:latin typeface="Roboto"/>
                <a:ea typeface="Roboto"/>
                <a:cs typeface="Roboto"/>
                <a:sym typeface="Roboto"/>
                <a:hlinkClick r:id="rId3"/>
              </a:rPr>
              <a:t>Flaticon</a:t>
            </a:r>
            <a:r>
              <a:rPr b="0" i="0" lang="en" sz="1200" u="none" cap="none" strike="noStrike">
                <a:solidFill>
                  <a:schemeClr val="lt1"/>
                </a:solidFill>
                <a:latin typeface="Roboto"/>
                <a:ea typeface="Roboto"/>
                <a:cs typeface="Roboto"/>
                <a:sym typeface="Roboto"/>
              </a:rPr>
              <a:t>, and infographics &amp; images by </a:t>
            </a:r>
            <a:r>
              <a:rPr b="1" i="0" lang="en" sz="1200" u="none" cap="none" strike="noStrike">
                <a:solidFill>
                  <a:schemeClr val="hlink"/>
                </a:solidFill>
                <a:uFill>
                  <a:noFill/>
                </a:uFill>
                <a:latin typeface="Roboto"/>
                <a:ea typeface="Roboto"/>
                <a:cs typeface="Roboto"/>
                <a:sym typeface="Roboto"/>
                <a:hlinkClick r:id="rId4"/>
              </a:rPr>
              <a:t>Freepik</a:t>
            </a:r>
            <a:endParaRPr b="1" i="0" sz="12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_1_1_1_1_1_1_1">
    <p:spTree>
      <p:nvGrpSpPr>
        <p:cNvPr id="756" name="Shape 756"/>
        <p:cNvGrpSpPr/>
        <p:nvPr/>
      </p:nvGrpSpPr>
      <p:grpSpPr>
        <a:xfrm>
          <a:off x="0" y="0"/>
          <a:ext cx="0" cy="0"/>
          <a:chOff x="0" y="0"/>
          <a:chExt cx="0" cy="0"/>
        </a:xfrm>
      </p:grpSpPr>
      <p:sp>
        <p:nvSpPr>
          <p:cNvPr id="757" name="Google Shape;757;p34"/>
          <p:cNvSpPr txBox="1"/>
          <p:nvPr>
            <p:ph idx="1" type="body"/>
          </p:nvPr>
        </p:nvSpPr>
        <p:spPr>
          <a:xfrm>
            <a:off x="722375" y="1129950"/>
            <a:ext cx="7704000" cy="34785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SzPts val="1500"/>
              <a:buChar char="●"/>
              <a:defRPr/>
            </a:lvl1pPr>
            <a:lvl2pPr indent="-323850" lvl="1" marL="914400" algn="l">
              <a:lnSpc>
                <a:spcPct val="100000"/>
              </a:lnSpc>
              <a:spcBef>
                <a:spcPts val="1000"/>
              </a:spcBef>
              <a:spcAft>
                <a:spcPts val="0"/>
              </a:spcAft>
              <a:buSzPts val="1500"/>
              <a:buChar char="○"/>
              <a:defRPr/>
            </a:lvl2pPr>
            <a:lvl3pPr indent="-323850" lvl="2" marL="1371600" algn="l">
              <a:lnSpc>
                <a:spcPct val="100000"/>
              </a:lnSpc>
              <a:spcBef>
                <a:spcPts val="0"/>
              </a:spcBef>
              <a:spcAft>
                <a:spcPts val="0"/>
              </a:spcAft>
              <a:buSzPts val="1500"/>
              <a:buChar char="■"/>
              <a:defRPr/>
            </a:lvl3pPr>
            <a:lvl4pPr indent="-323850" lvl="3" marL="1828800" algn="l">
              <a:lnSpc>
                <a:spcPct val="100000"/>
              </a:lnSpc>
              <a:spcBef>
                <a:spcPts val="0"/>
              </a:spcBef>
              <a:spcAft>
                <a:spcPts val="0"/>
              </a:spcAft>
              <a:buSzPts val="1500"/>
              <a:buChar char="●"/>
              <a:defRPr/>
            </a:lvl4pPr>
            <a:lvl5pPr indent="-323850" lvl="4" marL="2286000" algn="l">
              <a:lnSpc>
                <a:spcPct val="100000"/>
              </a:lnSpc>
              <a:spcBef>
                <a:spcPts val="0"/>
              </a:spcBef>
              <a:spcAft>
                <a:spcPts val="0"/>
              </a:spcAft>
              <a:buSzPts val="1500"/>
              <a:buChar char="○"/>
              <a:defRPr/>
            </a:lvl5pPr>
            <a:lvl6pPr indent="-323850" lvl="5" marL="2743200" algn="l">
              <a:lnSpc>
                <a:spcPct val="100000"/>
              </a:lnSpc>
              <a:spcBef>
                <a:spcPts val="0"/>
              </a:spcBef>
              <a:spcAft>
                <a:spcPts val="0"/>
              </a:spcAft>
              <a:buSzPts val="1500"/>
              <a:buChar char="■"/>
              <a:defRPr/>
            </a:lvl6pPr>
            <a:lvl7pPr indent="-323850" lvl="6" marL="3200400" algn="l">
              <a:lnSpc>
                <a:spcPct val="100000"/>
              </a:lnSpc>
              <a:spcBef>
                <a:spcPts val="0"/>
              </a:spcBef>
              <a:spcAft>
                <a:spcPts val="0"/>
              </a:spcAft>
              <a:buSzPts val="1500"/>
              <a:buChar char="●"/>
              <a:defRPr/>
            </a:lvl7pPr>
            <a:lvl8pPr indent="-323850" lvl="7" marL="3657600" algn="l">
              <a:lnSpc>
                <a:spcPct val="100000"/>
              </a:lnSpc>
              <a:spcBef>
                <a:spcPts val="0"/>
              </a:spcBef>
              <a:spcAft>
                <a:spcPts val="0"/>
              </a:spcAft>
              <a:buSzPts val="1500"/>
              <a:buChar char="○"/>
              <a:defRPr/>
            </a:lvl8pPr>
            <a:lvl9pPr indent="-323850" lvl="8" marL="4114800" algn="l">
              <a:lnSpc>
                <a:spcPct val="100000"/>
              </a:lnSpc>
              <a:spcBef>
                <a:spcPts val="0"/>
              </a:spcBef>
              <a:spcAft>
                <a:spcPts val="0"/>
              </a:spcAft>
              <a:buSzPts val="1500"/>
              <a:buChar char="■"/>
              <a:defRPr/>
            </a:lvl9pPr>
          </a:lstStyle>
          <a:p/>
        </p:txBody>
      </p:sp>
      <p:sp>
        <p:nvSpPr>
          <p:cNvPr id="758" name="Google Shape;758;p34"/>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759" name="Google Shape;759;p34"/>
          <p:cNvGrpSpPr/>
          <p:nvPr/>
        </p:nvGrpSpPr>
        <p:grpSpPr>
          <a:xfrm flipH="1">
            <a:off x="4940054" y="3761619"/>
            <a:ext cx="4859943" cy="2698430"/>
            <a:chOff x="-788304" y="3837819"/>
            <a:chExt cx="4859943" cy="2698430"/>
          </a:xfrm>
        </p:grpSpPr>
        <p:sp>
          <p:nvSpPr>
            <p:cNvPr id="760" name="Google Shape;760;p34"/>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1" name="Google Shape;761;p34"/>
            <p:cNvGrpSpPr/>
            <p:nvPr/>
          </p:nvGrpSpPr>
          <p:grpSpPr>
            <a:xfrm flipH="1">
              <a:off x="1320303" y="4461358"/>
              <a:ext cx="647438" cy="321825"/>
              <a:chOff x="7990044" y="3252744"/>
              <a:chExt cx="516875" cy="256925"/>
            </a:xfrm>
          </p:grpSpPr>
          <p:sp>
            <p:nvSpPr>
              <p:cNvPr id="762" name="Google Shape;762;p34"/>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4"/>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4"/>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4"/>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4"/>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4"/>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4"/>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4"/>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 name="Google Shape;770;p34"/>
            <p:cNvGrpSpPr/>
            <p:nvPr/>
          </p:nvGrpSpPr>
          <p:grpSpPr>
            <a:xfrm rot="5400000">
              <a:off x="813121" y="3277731"/>
              <a:ext cx="2698430" cy="3818606"/>
              <a:chOff x="7726148" y="777978"/>
              <a:chExt cx="2698430" cy="3818606"/>
            </a:xfrm>
          </p:grpSpPr>
          <p:sp>
            <p:nvSpPr>
              <p:cNvPr id="771" name="Google Shape;771;p34"/>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4"/>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4"/>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74" name="Google Shape;774;p34"/>
          <p:cNvGrpSpPr/>
          <p:nvPr/>
        </p:nvGrpSpPr>
        <p:grpSpPr>
          <a:xfrm flipH="1">
            <a:off x="5745067" y="-1877775"/>
            <a:ext cx="4054930" cy="3690696"/>
            <a:chOff x="-626842" y="-1801575"/>
            <a:chExt cx="4054930" cy="3690696"/>
          </a:xfrm>
        </p:grpSpPr>
        <p:sp>
          <p:nvSpPr>
            <p:cNvPr id="775" name="Google Shape;775;p34"/>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6" name="Google Shape;776;p34"/>
            <p:cNvGrpSpPr/>
            <p:nvPr/>
          </p:nvGrpSpPr>
          <p:grpSpPr>
            <a:xfrm rot="10800000">
              <a:off x="388735" y="-1801575"/>
              <a:ext cx="3039353" cy="3203144"/>
              <a:chOff x="7797455" y="1505164"/>
              <a:chExt cx="3773251" cy="3976591"/>
            </a:xfrm>
          </p:grpSpPr>
          <p:sp>
            <p:nvSpPr>
              <p:cNvPr id="777" name="Google Shape;777;p34"/>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4"/>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4"/>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4"/>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1" name="Google Shape;781;p34"/>
            <p:cNvGrpSpPr/>
            <p:nvPr/>
          </p:nvGrpSpPr>
          <p:grpSpPr>
            <a:xfrm>
              <a:off x="331330" y="1630180"/>
              <a:ext cx="258605" cy="258941"/>
              <a:chOff x="8925357" y="2817675"/>
              <a:chExt cx="258605" cy="258941"/>
            </a:xfrm>
          </p:grpSpPr>
          <p:sp>
            <p:nvSpPr>
              <p:cNvPr id="782" name="Google Shape;782;p34"/>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4"/>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84" name="Shape 78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785" name="Shape 785"/>
        <p:cNvGrpSpPr/>
        <p:nvPr/>
      </p:nvGrpSpPr>
      <p:grpSpPr>
        <a:xfrm>
          <a:off x="0" y="0"/>
          <a:ext cx="0" cy="0"/>
          <a:chOff x="0" y="0"/>
          <a:chExt cx="0" cy="0"/>
        </a:xfrm>
      </p:grpSpPr>
      <p:grpSp>
        <p:nvGrpSpPr>
          <p:cNvPr id="786" name="Google Shape;786;p36"/>
          <p:cNvGrpSpPr/>
          <p:nvPr/>
        </p:nvGrpSpPr>
        <p:grpSpPr>
          <a:xfrm>
            <a:off x="-1296571" y="-620648"/>
            <a:ext cx="3482238" cy="4516379"/>
            <a:chOff x="-1296571" y="-620648"/>
            <a:chExt cx="3482238" cy="4516379"/>
          </a:xfrm>
        </p:grpSpPr>
        <p:sp>
          <p:nvSpPr>
            <p:cNvPr id="787" name="Google Shape;787;p36"/>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36"/>
            <p:cNvGrpSpPr/>
            <p:nvPr/>
          </p:nvGrpSpPr>
          <p:grpSpPr>
            <a:xfrm>
              <a:off x="-941814" y="-620648"/>
              <a:ext cx="3127481" cy="4516379"/>
              <a:chOff x="278245" y="-184325"/>
              <a:chExt cx="2358228" cy="3405504"/>
            </a:xfrm>
          </p:grpSpPr>
          <p:grpSp>
            <p:nvGrpSpPr>
              <p:cNvPr id="789" name="Google Shape;789;p36"/>
              <p:cNvGrpSpPr/>
              <p:nvPr/>
            </p:nvGrpSpPr>
            <p:grpSpPr>
              <a:xfrm>
                <a:off x="278245" y="-184325"/>
                <a:ext cx="2358228" cy="3336759"/>
                <a:chOff x="1181475" y="2041825"/>
                <a:chExt cx="620325" cy="877725"/>
              </a:xfrm>
            </p:grpSpPr>
            <p:sp>
              <p:nvSpPr>
                <p:cNvPr id="790" name="Google Shape;790;p36"/>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6"/>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6"/>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5" name="Google Shape;795;p3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96" name="Google Shape;796;p36"/>
          <p:cNvGrpSpPr/>
          <p:nvPr/>
        </p:nvGrpSpPr>
        <p:grpSpPr>
          <a:xfrm>
            <a:off x="5245253" y="-441860"/>
            <a:ext cx="6654696" cy="9380357"/>
            <a:chOff x="5245253" y="-441860"/>
            <a:chExt cx="6654696" cy="9380357"/>
          </a:xfrm>
        </p:grpSpPr>
        <p:sp>
          <p:nvSpPr>
            <p:cNvPr id="797" name="Google Shape;797;p36"/>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8" name="Google Shape;798;p36"/>
            <p:cNvGrpSpPr/>
            <p:nvPr/>
          </p:nvGrpSpPr>
          <p:grpSpPr>
            <a:xfrm flipH="1">
              <a:off x="8418770" y="-441860"/>
              <a:ext cx="2708843" cy="3931640"/>
              <a:chOff x="6769513" y="299393"/>
              <a:chExt cx="1308620" cy="1899526"/>
            </a:xfrm>
          </p:grpSpPr>
          <p:sp>
            <p:nvSpPr>
              <p:cNvPr id="799" name="Google Shape;799;p36"/>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6"/>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6"/>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6"/>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6"/>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6"/>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5" name="Google Shape;805;p36"/>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6"/>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807" name="Shape 807"/>
        <p:cNvGrpSpPr/>
        <p:nvPr/>
      </p:nvGrpSpPr>
      <p:grpSpPr>
        <a:xfrm>
          <a:off x="0" y="0"/>
          <a:ext cx="0" cy="0"/>
          <a:chOff x="0" y="0"/>
          <a:chExt cx="0" cy="0"/>
        </a:xfrm>
      </p:grpSpPr>
      <p:grpSp>
        <p:nvGrpSpPr>
          <p:cNvPr id="808" name="Google Shape;808;p37"/>
          <p:cNvGrpSpPr/>
          <p:nvPr/>
        </p:nvGrpSpPr>
        <p:grpSpPr>
          <a:xfrm flipH="1" rot="10800000">
            <a:off x="8002875" y="-893617"/>
            <a:ext cx="1599392" cy="2188720"/>
            <a:chOff x="8051125" y="4018221"/>
            <a:chExt cx="1599392" cy="2188720"/>
          </a:xfrm>
        </p:grpSpPr>
        <p:sp>
          <p:nvSpPr>
            <p:cNvPr id="809" name="Google Shape;809;p37"/>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0" name="Google Shape;810;p37"/>
            <p:cNvGrpSpPr/>
            <p:nvPr/>
          </p:nvGrpSpPr>
          <p:grpSpPr>
            <a:xfrm>
              <a:off x="8421632" y="4018221"/>
              <a:ext cx="1228885" cy="2188720"/>
              <a:chOff x="8389396" y="1055350"/>
              <a:chExt cx="1228885" cy="2188720"/>
            </a:xfrm>
          </p:grpSpPr>
          <p:sp>
            <p:nvSpPr>
              <p:cNvPr id="811" name="Google Shape;811;p37"/>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7"/>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13" name="Google Shape;813;p37"/>
          <p:cNvGrpSpPr/>
          <p:nvPr/>
        </p:nvGrpSpPr>
        <p:grpSpPr>
          <a:xfrm>
            <a:off x="-2361718" y="1128115"/>
            <a:ext cx="6322114" cy="7255046"/>
            <a:chOff x="-2361718" y="747115"/>
            <a:chExt cx="6322114" cy="7255046"/>
          </a:xfrm>
        </p:grpSpPr>
        <p:grpSp>
          <p:nvGrpSpPr>
            <p:cNvPr id="814" name="Google Shape;814;p37"/>
            <p:cNvGrpSpPr/>
            <p:nvPr/>
          </p:nvGrpSpPr>
          <p:grpSpPr>
            <a:xfrm rot="10800000">
              <a:off x="-2361718" y="747115"/>
              <a:ext cx="6322114" cy="7255046"/>
              <a:chOff x="-2504900" y="1005827"/>
              <a:chExt cx="6322114" cy="7255046"/>
            </a:xfrm>
          </p:grpSpPr>
          <p:sp>
            <p:nvSpPr>
              <p:cNvPr id="815" name="Google Shape;815;p37"/>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7"/>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7" name="Google Shape;817;p37"/>
            <p:cNvGrpSpPr/>
            <p:nvPr/>
          </p:nvGrpSpPr>
          <p:grpSpPr>
            <a:xfrm flipH="1" rot="-5400000">
              <a:off x="413271" y="3223016"/>
              <a:ext cx="618213" cy="306426"/>
              <a:chOff x="5989375" y="1843575"/>
              <a:chExt cx="136525" cy="67675"/>
            </a:xfrm>
          </p:grpSpPr>
          <p:sp>
            <p:nvSpPr>
              <p:cNvPr id="818" name="Google Shape;818;p37"/>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7"/>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7"/>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7"/>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7"/>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7"/>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7"/>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7"/>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1"/>
              </a:buClr>
              <a:buSzPts val="3000"/>
              <a:buFont typeface="Orbitron"/>
              <a:buNone/>
              <a:defRPr b="1" i="0" sz="3000" u="none" cap="none" strike="noStrike">
                <a:solidFill>
                  <a:schemeClr val="lt1"/>
                </a:solidFill>
                <a:latin typeface="Orbitron"/>
                <a:ea typeface="Orbitron"/>
                <a:cs typeface="Orbitron"/>
                <a:sym typeface="Orbitron"/>
              </a:defRPr>
            </a:lvl1pPr>
            <a:lvl2pPr lvl="1" marR="0" rtl="0" algn="ctr">
              <a:lnSpc>
                <a:spcPct val="100000"/>
              </a:lnSpc>
              <a:spcBef>
                <a:spcPts val="0"/>
              </a:spcBef>
              <a:spcAft>
                <a:spcPts val="0"/>
              </a:spcAft>
              <a:buClr>
                <a:schemeClr val="lt1"/>
              </a:buClr>
              <a:buSzPts val="3200"/>
              <a:buFont typeface="Orbitron"/>
              <a:buNone/>
              <a:defRPr b="1" i="0" sz="3200" u="none" cap="none" strike="noStrike">
                <a:solidFill>
                  <a:schemeClr val="lt1"/>
                </a:solidFill>
                <a:latin typeface="Orbitron"/>
                <a:ea typeface="Orbitron"/>
                <a:cs typeface="Orbitron"/>
                <a:sym typeface="Orbitron"/>
              </a:defRPr>
            </a:lvl2pPr>
            <a:lvl3pPr lvl="2" marR="0" rtl="0" algn="ctr">
              <a:lnSpc>
                <a:spcPct val="100000"/>
              </a:lnSpc>
              <a:spcBef>
                <a:spcPts val="0"/>
              </a:spcBef>
              <a:spcAft>
                <a:spcPts val="0"/>
              </a:spcAft>
              <a:buClr>
                <a:schemeClr val="lt1"/>
              </a:buClr>
              <a:buSzPts val="3200"/>
              <a:buFont typeface="Orbitron"/>
              <a:buNone/>
              <a:defRPr b="1" i="0" sz="3200" u="none" cap="none" strike="noStrike">
                <a:solidFill>
                  <a:schemeClr val="lt1"/>
                </a:solidFill>
                <a:latin typeface="Orbitron"/>
                <a:ea typeface="Orbitron"/>
                <a:cs typeface="Orbitron"/>
                <a:sym typeface="Orbitron"/>
              </a:defRPr>
            </a:lvl3pPr>
            <a:lvl4pPr lvl="3" marR="0" rtl="0" algn="ctr">
              <a:lnSpc>
                <a:spcPct val="100000"/>
              </a:lnSpc>
              <a:spcBef>
                <a:spcPts val="0"/>
              </a:spcBef>
              <a:spcAft>
                <a:spcPts val="0"/>
              </a:spcAft>
              <a:buClr>
                <a:schemeClr val="lt1"/>
              </a:buClr>
              <a:buSzPts val="3200"/>
              <a:buFont typeface="Orbitron"/>
              <a:buNone/>
              <a:defRPr b="1" i="0" sz="3200" u="none" cap="none" strike="noStrike">
                <a:solidFill>
                  <a:schemeClr val="lt1"/>
                </a:solidFill>
                <a:latin typeface="Orbitron"/>
                <a:ea typeface="Orbitron"/>
                <a:cs typeface="Orbitron"/>
                <a:sym typeface="Orbitron"/>
              </a:defRPr>
            </a:lvl4pPr>
            <a:lvl5pPr lvl="4" marR="0" rtl="0" algn="ctr">
              <a:lnSpc>
                <a:spcPct val="100000"/>
              </a:lnSpc>
              <a:spcBef>
                <a:spcPts val="0"/>
              </a:spcBef>
              <a:spcAft>
                <a:spcPts val="0"/>
              </a:spcAft>
              <a:buClr>
                <a:schemeClr val="lt1"/>
              </a:buClr>
              <a:buSzPts val="3200"/>
              <a:buFont typeface="Orbitron"/>
              <a:buNone/>
              <a:defRPr b="1" i="0" sz="3200" u="none" cap="none" strike="noStrike">
                <a:solidFill>
                  <a:schemeClr val="lt1"/>
                </a:solidFill>
                <a:latin typeface="Orbitron"/>
                <a:ea typeface="Orbitron"/>
                <a:cs typeface="Orbitron"/>
                <a:sym typeface="Orbitron"/>
              </a:defRPr>
            </a:lvl5pPr>
            <a:lvl6pPr lvl="5" marR="0" rtl="0" algn="ctr">
              <a:lnSpc>
                <a:spcPct val="100000"/>
              </a:lnSpc>
              <a:spcBef>
                <a:spcPts val="0"/>
              </a:spcBef>
              <a:spcAft>
                <a:spcPts val="0"/>
              </a:spcAft>
              <a:buClr>
                <a:schemeClr val="lt1"/>
              </a:buClr>
              <a:buSzPts val="3200"/>
              <a:buFont typeface="Orbitron"/>
              <a:buNone/>
              <a:defRPr b="1" i="0" sz="3200" u="none" cap="none" strike="noStrike">
                <a:solidFill>
                  <a:schemeClr val="lt1"/>
                </a:solidFill>
                <a:latin typeface="Orbitron"/>
                <a:ea typeface="Orbitron"/>
                <a:cs typeface="Orbitron"/>
                <a:sym typeface="Orbitron"/>
              </a:defRPr>
            </a:lvl6pPr>
            <a:lvl7pPr lvl="6" marR="0" rtl="0" algn="ctr">
              <a:lnSpc>
                <a:spcPct val="100000"/>
              </a:lnSpc>
              <a:spcBef>
                <a:spcPts val="0"/>
              </a:spcBef>
              <a:spcAft>
                <a:spcPts val="0"/>
              </a:spcAft>
              <a:buClr>
                <a:schemeClr val="lt1"/>
              </a:buClr>
              <a:buSzPts val="3200"/>
              <a:buFont typeface="Orbitron"/>
              <a:buNone/>
              <a:defRPr b="1" i="0" sz="3200" u="none" cap="none" strike="noStrike">
                <a:solidFill>
                  <a:schemeClr val="lt1"/>
                </a:solidFill>
                <a:latin typeface="Orbitron"/>
                <a:ea typeface="Orbitron"/>
                <a:cs typeface="Orbitron"/>
                <a:sym typeface="Orbitron"/>
              </a:defRPr>
            </a:lvl7pPr>
            <a:lvl8pPr lvl="7" marR="0" rtl="0" algn="ctr">
              <a:lnSpc>
                <a:spcPct val="100000"/>
              </a:lnSpc>
              <a:spcBef>
                <a:spcPts val="0"/>
              </a:spcBef>
              <a:spcAft>
                <a:spcPts val="0"/>
              </a:spcAft>
              <a:buClr>
                <a:schemeClr val="lt1"/>
              </a:buClr>
              <a:buSzPts val="3200"/>
              <a:buFont typeface="Orbitron"/>
              <a:buNone/>
              <a:defRPr b="1" i="0" sz="3200" u="none" cap="none" strike="noStrike">
                <a:solidFill>
                  <a:schemeClr val="lt1"/>
                </a:solidFill>
                <a:latin typeface="Orbitron"/>
                <a:ea typeface="Orbitron"/>
                <a:cs typeface="Orbitron"/>
                <a:sym typeface="Orbitron"/>
              </a:defRPr>
            </a:lvl8pPr>
            <a:lvl9pPr lvl="8" marR="0" rtl="0" algn="ctr">
              <a:lnSpc>
                <a:spcPct val="100000"/>
              </a:lnSpc>
              <a:spcBef>
                <a:spcPts val="0"/>
              </a:spcBef>
              <a:spcAft>
                <a:spcPts val="0"/>
              </a:spcAft>
              <a:buClr>
                <a:schemeClr val="lt1"/>
              </a:buClr>
              <a:buSzPts val="3200"/>
              <a:buFont typeface="Orbitron"/>
              <a:buNone/>
              <a:defRPr b="1" i="0" sz="3200" u="none" cap="none" strike="noStrike">
                <a:solidFill>
                  <a:schemeClr val="lt1"/>
                </a:solidFill>
                <a:latin typeface="Orbitron"/>
                <a:ea typeface="Orbitron"/>
                <a:cs typeface="Orbitron"/>
                <a:sym typeface="Orbitron"/>
              </a:defRPr>
            </a:lvl9pPr>
          </a:lstStyle>
          <a:p/>
        </p:txBody>
      </p:sp>
      <p:sp>
        <p:nvSpPr>
          <p:cNvPr id="52" name="Google Shape;52;p13"/>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23850" lvl="0" marL="457200" marR="0" rtl="0" algn="l">
              <a:lnSpc>
                <a:spcPct val="100000"/>
              </a:lnSpc>
              <a:spcBef>
                <a:spcPts val="0"/>
              </a:spcBef>
              <a:spcAft>
                <a:spcPts val="0"/>
              </a:spcAft>
              <a:buClr>
                <a:schemeClr val="dk2"/>
              </a:buClr>
              <a:buSzPts val="1500"/>
              <a:buFont typeface="Roboto"/>
              <a:buChar char="●"/>
              <a:defRPr b="0" i="0" sz="1500" u="none" cap="none" strike="noStrike">
                <a:solidFill>
                  <a:schemeClr val="lt1"/>
                </a:solidFill>
                <a:latin typeface="Roboto"/>
                <a:ea typeface="Roboto"/>
                <a:cs typeface="Roboto"/>
                <a:sym typeface="Roboto"/>
              </a:defRPr>
            </a:lvl1pPr>
            <a:lvl2pPr indent="-323850" lvl="1" marL="914400" marR="0" rtl="0" algn="l">
              <a:lnSpc>
                <a:spcPct val="100000"/>
              </a:lnSpc>
              <a:spcBef>
                <a:spcPts val="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2pPr>
            <a:lvl3pPr indent="-323850" lvl="2" marL="1371600" marR="0" rtl="0" algn="l">
              <a:lnSpc>
                <a:spcPct val="100000"/>
              </a:lnSpc>
              <a:spcBef>
                <a:spcPts val="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3pPr>
            <a:lvl4pPr indent="-323850" lvl="3" marL="1828800" marR="0" rtl="0" algn="l">
              <a:lnSpc>
                <a:spcPct val="100000"/>
              </a:lnSpc>
              <a:spcBef>
                <a:spcPts val="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4pPr>
            <a:lvl5pPr indent="-323850" lvl="4" marL="2286000" marR="0" rtl="0" algn="l">
              <a:lnSpc>
                <a:spcPct val="100000"/>
              </a:lnSpc>
              <a:spcBef>
                <a:spcPts val="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5pPr>
            <a:lvl6pPr indent="-323850" lvl="5" marL="2743200" marR="0" rtl="0" algn="l">
              <a:lnSpc>
                <a:spcPct val="100000"/>
              </a:lnSpc>
              <a:spcBef>
                <a:spcPts val="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6pPr>
            <a:lvl7pPr indent="-323850" lvl="6" marL="3200400" marR="0" rtl="0" algn="l">
              <a:lnSpc>
                <a:spcPct val="100000"/>
              </a:lnSpc>
              <a:spcBef>
                <a:spcPts val="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7pPr>
            <a:lvl8pPr indent="-323850" lvl="7" marL="3657600" marR="0" rtl="0" algn="l">
              <a:lnSpc>
                <a:spcPct val="100000"/>
              </a:lnSpc>
              <a:spcBef>
                <a:spcPts val="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8pPr>
            <a:lvl9pPr indent="-323850" lvl="8" marL="4114800" marR="0" rtl="0" algn="l">
              <a:lnSpc>
                <a:spcPct val="100000"/>
              </a:lnSpc>
              <a:spcBef>
                <a:spcPts val="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38"/>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8"/>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8"/>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952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8"/>
          <p:cNvSpPr txBox="1"/>
          <p:nvPr>
            <p:ph type="ctrTitle"/>
          </p:nvPr>
        </p:nvSpPr>
        <p:spPr>
          <a:xfrm>
            <a:off x="1296163" y="1263600"/>
            <a:ext cx="6551700" cy="215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sz="4000"/>
              <a:t>Technical Documentation Devloper Guide Etherium Blockchain</a:t>
            </a:r>
            <a:endParaRPr sz="4000"/>
          </a:p>
        </p:txBody>
      </p:sp>
      <p:sp>
        <p:nvSpPr>
          <p:cNvPr id="834" name="Google Shape;834;p38"/>
          <p:cNvSpPr txBox="1"/>
          <p:nvPr>
            <p:ph idx="1" type="subTitle"/>
          </p:nvPr>
        </p:nvSpPr>
        <p:spPr>
          <a:xfrm>
            <a:off x="1296138" y="3416400"/>
            <a:ext cx="6551700" cy="46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lang="en"/>
              <a:t>By Fajri Nurfauzan | 1103180184</a:t>
            </a:r>
            <a:endParaRPr/>
          </a:p>
        </p:txBody>
      </p:sp>
      <p:grpSp>
        <p:nvGrpSpPr>
          <p:cNvPr id="835" name="Google Shape;835;p38"/>
          <p:cNvGrpSpPr/>
          <p:nvPr/>
        </p:nvGrpSpPr>
        <p:grpSpPr>
          <a:xfrm>
            <a:off x="888012" y="1440674"/>
            <a:ext cx="300359" cy="299855"/>
            <a:chOff x="1466575" y="2391250"/>
            <a:chExt cx="59575" cy="59475"/>
          </a:xfrm>
        </p:grpSpPr>
        <p:sp>
          <p:nvSpPr>
            <p:cNvPr id="836" name="Google Shape;836;p38"/>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8"/>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8" name="Shape 1008"/>
        <p:cNvGrpSpPr/>
        <p:nvPr/>
      </p:nvGrpSpPr>
      <p:grpSpPr>
        <a:xfrm>
          <a:off x="0" y="0"/>
          <a:ext cx="0" cy="0"/>
          <a:chOff x="0" y="0"/>
          <a:chExt cx="0" cy="0"/>
        </a:xfrm>
      </p:grpSpPr>
      <p:pic>
        <p:nvPicPr>
          <p:cNvPr id="1009" name="Google Shape;1009;p47"/>
          <p:cNvPicPr preferRelativeResize="0"/>
          <p:nvPr/>
        </p:nvPicPr>
        <p:blipFill rotWithShape="1">
          <a:blip r:embed="rId3">
            <a:alphaModFix/>
          </a:blip>
          <a:srcRect b="0" l="0" r="0" t="-775"/>
          <a:stretch/>
        </p:blipFill>
        <p:spPr>
          <a:xfrm>
            <a:off x="605325" y="1200425"/>
            <a:ext cx="3799249" cy="3745215"/>
          </a:xfrm>
          <a:prstGeom prst="rect">
            <a:avLst/>
          </a:prstGeom>
          <a:noFill/>
          <a:ln>
            <a:noFill/>
          </a:ln>
        </p:spPr>
      </p:pic>
      <p:sp>
        <p:nvSpPr>
          <p:cNvPr id="1010" name="Google Shape;1010;p47"/>
          <p:cNvSpPr txBox="1"/>
          <p:nvPr>
            <p:ph idx="4294967295" type="subTitle"/>
          </p:nvPr>
        </p:nvSpPr>
        <p:spPr>
          <a:xfrm>
            <a:off x="5575397" y="14353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Selanjutnya disini akan mencoba untuk mengirim dana ke rekening atau account tertentu dengan menambahkan fungsi berikut :</a:t>
            </a:r>
            <a:endParaRPr b="0" i="0" sz="900" u="none" cap="none" strike="noStrike">
              <a:solidFill>
                <a:schemeClr val="lt1"/>
              </a:solidFill>
              <a:latin typeface="Roboto"/>
              <a:ea typeface="Roboto"/>
              <a:cs typeface="Roboto"/>
              <a:sym typeface="Roboto"/>
            </a:endParaRPr>
          </a:p>
        </p:txBody>
      </p:sp>
      <p:sp>
        <p:nvSpPr>
          <p:cNvPr id="1011" name="Google Shape;1011;p47"/>
          <p:cNvSpPr/>
          <p:nvPr/>
        </p:nvSpPr>
        <p:spPr>
          <a:xfrm>
            <a:off x="5262272" y="15740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7"/>
          <p:cNvSpPr txBox="1"/>
          <p:nvPr>
            <p:ph idx="4294967295" type="subTitle"/>
          </p:nvPr>
        </p:nvSpPr>
        <p:spPr>
          <a:xfrm>
            <a:off x="5583300" y="191902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Jika sudah bisa lakukan next step dislide berikutnya</a:t>
            </a:r>
            <a:endParaRPr b="0" i="0" sz="900" u="none" cap="none" strike="noStrike">
              <a:solidFill>
                <a:schemeClr val="lt1"/>
              </a:solidFill>
              <a:latin typeface="Roboto"/>
              <a:ea typeface="Roboto"/>
              <a:cs typeface="Roboto"/>
              <a:sym typeface="Roboto"/>
            </a:endParaRPr>
          </a:p>
        </p:txBody>
      </p:sp>
      <p:sp>
        <p:nvSpPr>
          <p:cNvPr id="1013" name="Google Shape;1013;p47"/>
          <p:cNvSpPr/>
          <p:nvPr/>
        </p:nvSpPr>
        <p:spPr>
          <a:xfrm>
            <a:off x="5262275" y="2042909"/>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7"/>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Withdraw to Specific Account</a:t>
            </a:r>
            <a:endParaRPr/>
          </a:p>
        </p:txBody>
      </p:sp>
      <p:grpSp>
        <p:nvGrpSpPr>
          <p:cNvPr id="1015" name="Google Shape;1015;p47"/>
          <p:cNvGrpSpPr/>
          <p:nvPr/>
        </p:nvGrpSpPr>
        <p:grpSpPr>
          <a:xfrm>
            <a:off x="-2361718" y="1128115"/>
            <a:ext cx="6322114" cy="7255046"/>
            <a:chOff x="-2361718" y="747115"/>
            <a:chExt cx="6322114" cy="7255046"/>
          </a:xfrm>
        </p:grpSpPr>
        <p:grpSp>
          <p:nvGrpSpPr>
            <p:cNvPr id="1016" name="Google Shape;1016;p47"/>
            <p:cNvGrpSpPr/>
            <p:nvPr/>
          </p:nvGrpSpPr>
          <p:grpSpPr>
            <a:xfrm rot="10800000">
              <a:off x="-2361718" y="747115"/>
              <a:ext cx="6322114" cy="7255046"/>
              <a:chOff x="-2504900" y="1005827"/>
              <a:chExt cx="6322114" cy="7255046"/>
            </a:xfrm>
          </p:grpSpPr>
          <p:sp>
            <p:nvSpPr>
              <p:cNvPr id="1017" name="Google Shape;1017;p47"/>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7"/>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9" name="Google Shape;1019;p47"/>
            <p:cNvGrpSpPr/>
            <p:nvPr/>
          </p:nvGrpSpPr>
          <p:grpSpPr>
            <a:xfrm flipH="1" rot="-5400000">
              <a:off x="413261" y="3222994"/>
              <a:ext cx="618213" cy="306426"/>
              <a:chOff x="5989375" y="1843575"/>
              <a:chExt cx="136525" cy="67675"/>
            </a:xfrm>
          </p:grpSpPr>
          <p:sp>
            <p:nvSpPr>
              <p:cNvPr id="1020" name="Google Shape;1020;p47"/>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7"/>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7"/>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7"/>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7"/>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7"/>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7"/>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7"/>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1" name="Shape 1031"/>
        <p:cNvGrpSpPr/>
        <p:nvPr/>
      </p:nvGrpSpPr>
      <p:grpSpPr>
        <a:xfrm>
          <a:off x="0" y="0"/>
          <a:ext cx="0" cy="0"/>
          <a:chOff x="0" y="0"/>
          <a:chExt cx="0" cy="0"/>
        </a:xfrm>
      </p:grpSpPr>
      <p:pic>
        <p:nvPicPr>
          <p:cNvPr id="1032" name="Google Shape;1032;p48"/>
          <p:cNvPicPr preferRelativeResize="0"/>
          <p:nvPr/>
        </p:nvPicPr>
        <p:blipFill>
          <a:blip r:embed="rId3">
            <a:alphaModFix/>
          </a:blip>
          <a:stretch>
            <a:fillRect/>
          </a:stretch>
        </p:blipFill>
        <p:spPr>
          <a:xfrm>
            <a:off x="1678450" y="2770725"/>
            <a:ext cx="3319104" cy="2317250"/>
          </a:xfrm>
          <a:prstGeom prst="rect">
            <a:avLst/>
          </a:prstGeom>
          <a:noFill/>
          <a:ln>
            <a:noFill/>
          </a:ln>
        </p:spPr>
      </p:pic>
      <p:pic>
        <p:nvPicPr>
          <p:cNvPr id="1033" name="Google Shape;1033;p48"/>
          <p:cNvPicPr preferRelativeResize="0"/>
          <p:nvPr/>
        </p:nvPicPr>
        <p:blipFill>
          <a:blip r:embed="rId4">
            <a:alphaModFix/>
          </a:blip>
          <a:stretch>
            <a:fillRect/>
          </a:stretch>
        </p:blipFill>
        <p:spPr>
          <a:xfrm>
            <a:off x="91976" y="1141262"/>
            <a:ext cx="3078100" cy="2317250"/>
          </a:xfrm>
          <a:prstGeom prst="rect">
            <a:avLst/>
          </a:prstGeom>
          <a:noFill/>
          <a:ln>
            <a:noFill/>
          </a:ln>
        </p:spPr>
      </p:pic>
      <p:sp>
        <p:nvSpPr>
          <p:cNvPr id="1034" name="Google Shape;1034;p48"/>
          <p:cNvSpPr txBox="1"/>
          <p:nvPr>
            <p:ph idx="4294967295" type="subTitle"/>
          </p:nvPr>
        </p:nvSpPr>
        <p:spPr>
          <a:xfrm>
            <a:off x="5575397" y="1435300"/>
            <a:ext cx="3241500" cy="506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2"/>
              </a:buClr>
              <a:buSzPts val="1500"/>
              <a:buFont typeface="Roboto"/>
              <a:buNone/>
            </a:pPr>
            <a:r>
              <a:rPr lang="en" sz="900"/>
              <a:t>Dan pilih account ke 3 lalu copy Nomor account tersebut setelah itu simpan di "withdrawMoneyTo" dan kembalikan account ke account 1: </a:t>
            </a:r>
            <a:endParaRPr sz="900"/>
          </a:p>
          <a:p>
            <a:pPr indent="0" lvl="0" marL="0" marR="0" rtl="0" algn="just">
              <a:lnSpc>
                <a:spcPct val="100000"/>
              </a:lnSpc>
              <a:spcBef>
                <a:spcPts val="0"/>
              </a:spcBef>
              <a:spcAft>
                <a:spcPts val="0"/>
              </a:spcAft>
              <a:buClr>
                <a:schemeClr val="dk2"/>
              </a:buClr>
              <a:buSzPts val="1500"/>
              <a:buFont typeface="Roboto"/>
              <a:buNone/>
            </a:pPr>
            <a:r>
              <a:t/>
            </a:r>
            <a:endParaRPr sz="900"/>
          </a:p>
        </p:txBody>
      </p:sp>
      <p:sp>
        <p:nvSpPr>
          <p:cNvPr id="1035" name="Google Shape;1035;p48"/>
          <p:cNvSpPr/>
          <p:nvPr/>
        </p:nvSpPr>
        <p:spPr>
          <a:xfrm>
            <a:off x="5262272" y="15740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8"/>
          <p:cNvSpPr txBox="1"/>
          <p:nvPr>
            <p:ph idx="4294967295" type="subTitle"/>
          </p:nvPr>
        </p:nvSpPr>
        <p:spPr>
          <a:xfrm>
            <a:off x="5583300" y="191902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Lakukan deploy kembali dan send 1 ether pada bagian input withdrawmonet to</a:t>
            </a:r>
            <a:endParaRPr b="0" i="0" sz="900" u="none" cap="none" strike="noStrike">
              <a:solidFill>
                <a:schemeClr val="lt1"/>
              </a:solidFill>
              <a:latin typeface="Roboto"/>
              <a:ea typeface="Roboto"/>
              <a:cs typeface="Roboto"/>
              <a:sym typeface="Roboto"/>
            </a:endParaRPr>
          </a:p>
        </p:txBody>
      </p:sp>
      <p:sp>
        <p:nvSpPr>
          <p:cNvPr id="1037" name="Google Shape;1037;p48"/>
          <p:cNvSpPr/>
          <p:nvPr/>
        </p:nvSpPr>
        <p:spPr>
          <a:xfrm>
            <a:off x="5262275" y="2042909"/>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8"/>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Withdraw to Specific Account</a:t>
            </a:r>
            <a:endParaRPr/>
          </a:p>
        </p:txBody>
      </p:sp>
      <p:grpSp>
        <p:nvGrpSpPr>
          <p:cNvPr id="1039" name="Google Shape;1039;p48"/>
          <p:cNvGrpSpPr/>
          <p:nvPr/>
        </p:nvGrpSpPr>
        <p:grpSpPr>
          <a:xfrm>
            <a:off x="-2361718" y="1128115"/>
            <a:ext cx="6322114" cy="7255046"/>
            <a:chOff x="-2361718" y="747115"/>
            <a:chExt cx="6322114" cy="7255046"/>
          </a:xfrm>
        </p:grpSpPr>
        <p:grpSp>
          <p:nvGrpSpPr>
            <p:cNvPr id="1040" name="Google Shape;1040;p48"/>
            <p:cNvGrpSpPr/>
            <p:nvPr/>
          </p:nvGrpSpPr>
          <p:grpSpPr>
            <a:xfrm rot="10800000">
              <a:off x="-2361718" y="747115"/>
              <a:ext cx="6322114" cy="7255046"/>
              <a:chOff x="-2504900" y="1005827"/>
              <a:chExt cx="6322114" cy="7255046"/>
            </a:xfrm>
          </p:grpSpPr>
          <p:sp>
            <p:nvSpPr>
              <p:cNvPr id="1041" name="Google Shape;1041;p48"/>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8"/>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3" name="Google Shape;1043;p48"/>
            <p:cNvGrpSpPr/>
            <p:nvPr/>
          </p:nvGrpSpPr>
          <p:grpSpPr>
            <a:xfrm flipH="1" rot="-5400000">
              <a:off x="413261" y="3222994"/>
              <a:ext cx="618213" cy="306426"/>
              <a:chOff x="5989375" y="1843575"/>
              <a:chExt cx="136525" cy="67675"/>
            </a:xfrm>
          </p:grpSpPr>
          <p:sp>
            <p:nvSpPr>
              <p:cNvPr id="1044" name="Google Shape;1044;p48"/>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8"/>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8"/>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8"/>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8"/>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8"/>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8"/>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8"/>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52" name="Google Shape;1052;p48"/>
          <p:cNvSpPr txBox="1"/>
          <p:nvPr>
            <p:ph idx="4294967295" type="subTitle"/>
          </p:nvPr>
        </p:nvSpPr>
        <p:spPr>
          <a:xfrm>
            <a:off x="5575397" y="2448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Dan Boom langsung mendapatkan 1 ether penuh</a:t>
            </a:r>
            <a:endParaRPr b="0" i="0" sz="900" u="none" cap="none" strike="noStrike">
              <a:solidFill>
                <a:schemeClr val="lt1"/>
              </a:solidFill>
              <a:latin typeface="Roboto"/>
              <a:ea typeface="Roboto"/>
              <a:cs typeface="Roboto"/>
              <a:sym typeface="Roboto"/>
            </a:endParaRPr>
          </a:p>
        </p:txBody>
      </p:sp>
      <p:sp>
        <p:nvSpPr>
          <p:cNvPr id="1053" name="Google Shape;1053;p48"/>
          <p:cNvSpPr/>
          <p:nvPr/>
        </p:nvSpPr>
        <p:spPr>
          <a:xfrm>
            <a:off x="5262272" y="2587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49"/>
          <p:cNvSpPr txBox="1"/>
          <p:nvPr>
            <p:ph type="title"/>
          </p:nvPr>
        </p:nvSpPr>
        <p:spPr>
          <a:xfrm>
            <a:off x="1320300" y="2096633"/>
            <a:ext cx="6503400" cy="105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lang="en" sz="5700"/>
              <a:t>Shared Wallet</a:t>
            </a:r>
            <a:endParaRPr sz="5700"/>
          </a:p>
        </p:txBody>
      </p:sp>
      <p:sp>
        <p:nvSpPr>
          <p:cNvPr id="1059" name="Google Shape;1059;p49"/>
          <p:cNvSpPr txBox="1"/>
          <p:nvPr>
            <p:ph idx="2" type="title"/>
          </p:nvPr>
        </p:nvSpPr>
        <p:spPr>
          <a:xfrm>
            <a:off x="2532775" y="1458325"/>
            <a:ext cx="3843900" cy="77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LAB : 02</a:t>
            </a:r>
            <a:endParaRPr/>
          </a:p>
        </p:txBody>
      </p:sp>
      <p:sp>
        <p:nvSpPr>
          <p:cNvPr id="1060" name="Google Shape;1060;p49"/>
          <p:cNvSpPr txBox="1"/>
          <p:nvPr>
            <p:ph idx="1" type="subTitle"/>
          </p:nvPr>
        </p:nvSpPr>
        <p:spPr>
          <a:xfrm>
            <a:off x="1419225" y="3267277"/>
            <a:ext cx="6162600" cy="112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lang="en"/>
              <a:t>Disini </a:t>
            </a:r>
            <a:r>
              <a:rPr lang="en"/>
              <a:t>akan mempelajari cara sebuah Wallet yang dapat menyimpan dana dan memungkinan penggunanya untuk menarik kembali dananya.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4" name="Shape 1064"/>
        <p:cNvGrpSpPr/>
        <p:nvPr/>
      </p:nvGrpSpPr>
      <p:grpSpPr>
        <a:xfrm>
          <a:off x="0" y="0"/>
          <a:ext cx="0" cy="0"/>
          <a:chOff x="0" y="0"/>
          <a:chExt cx="0" cy="0"/>
        </a:xfrm>
      </p:grpSpPr>
      <p:pic>
        <p:nvPicPr>
          <p:cNvPr id="1065" name="Google Shape;1065;p50"/>
          <p:cNvPicPr preferRelativeResize="0"/>
          <p:nvPr/>
        </p:nvPicPr>
        <p:blipFill rotWithShape="1">
          <a:blip r:embed="rId3">
            <a:alphaModFix/>
          </a:blip>
          <a:srcRect b="0" l="0" r="9575" t="0"/>
          <a:stretch/>
        </p:blipFill>
        <p:spPr>
          <a:xfrm>
            <a:off x="498575" y="1664675"/>
            <a:ext cx="4073424" cy="1973799"/>
          </a:xfrm>
          <a:prstGeom prst="rect">
            <a:avLst/>
          </a:prstGeom>
          <a:noFill/>
          <a:ln>
            <a:noFill/>
          </a:ln>
        </p:spPr>
      </p:pic>
      <p:sp>
        <p:nvSpPr>
          <p:cNvPr id="1066" name="Google Shape;1066;p50"/>
          <p:cNvSpPr txBox="1"/>
          <p:nvPr>
            <p:ph idx="4294967295" type="subTitle"/>
          </p:nvPr>
        </p:nvSpPr>
        <p:spPr>
          <a:xfrm>
            <a:off x="5575397" y="14353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Buat file remix sederhana seperti berikut dan beri nama </a:t>
            </a:r>
            <a:r>
              <a:rPr lang="en" sz="900"/>
              <a:t>SharedWallet</a:t>
            </a:r>
            <a:r>
              <a:rPr lang="en" sz="900"/>
              <a:t>.sol</a:t>
            </a:r>
            <a:endParaRPr b="0" i="0" sz="900" u="none" cap="none" strike="noStrike">
              <a:solidFill>
                <a:schemeClr val="lt1"/>
              </a:solidFill>
              <a:latin typeface="Roboto"/>
              <a:ea typeface="Roboto"/>
              <a:cs typeface="Roboto"/>
              <a:sym typeface="Roboto"/>
            </a:endParaRPr>
          </a:p>
        </p:txBody>
      </p:sp>
      <p:sp>
        <p:nvSpPr>
          <p:cNvPr id="1067" name="Google Shape;1067;p50"/>
          <p:cNvSpPr/>
          <p:nvPr/>
        </p:nvSpPr>
        <p:spPr>
          <a:xfrm>
            <a:off x="5262272" y="15740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50"/>
          <p:cNvSpPr txBox="1"/>
          <p:nvPr>
            <p:ph idx="4294967295" type="subTitle"/>
          </p:nvPr>
        </p:nvSpPr>
        <p:spPr>
          <a:xfrm>
            <a:off x="5575400" y="198742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Ini adalah kontrak pintar (Smart Contract) yang sangat mendasar yang dapat menerima Eter dan dimungkinkan untuk menarik Eter, tetapi secara keseluruhan, sebenarnya ini tidak terlalu berguna atau cukup belum digunakan secara kasus</a:t>
            </a:r>
            <a:endParaRPr b="0" i="0" sz="900" u="none" cap="none" strike="noStrike">
              <a:solidFill>
                <a:schemeClr val="lt1"/>
              </a:solidFill>
              <a:latin typeface="Roboto"/>
              <a:ea typeface="Roboto"/>
              <a:cs typeface="Roboto"/>
              <a:sym typeface="Roboto"/>
            </a:endParaRPr>
          </a:p>
        </p:txBody>
      </p:sp>
      <p:sp>
        <p:nvSpPr>
          <p:cNvPr id="1069" name="Google Shape;1069;p50"/>
          <p:cNvSpPr/>
          <p:nvPr/>
        </p:nvSpPr>
        <p:spPr>
          <a:xfrm>
            <a:off x="5262275" y="20658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50"/>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3000"/>
              <a:buFont typeface="Arial"/>
              <a:buNone/>
            </a:pPr>
            <a:r>
              <a:rPr lang="en"/>
              <a:t>SharedWallet</a:t>
            </a:r>
            <a:r>
              <a:rPr lang="en"/>
              <a:t>.sol</a:t>
            </a:r>
            <a:endParaRPr/>
          </a:p>
        </p:txBody>
      </p:sp>
      <p:grpSp>
        <p:nvGrpSpPr>
          <p:cNvPr id="1071" name="Google Shape;1071;p50"/>
          <p:cNvGrpSpPr/>
          <p:nvPr/>
        </p:nvGrpSpPr>
        <p:grpSpPr>
          <a:xfrm>
            <a:off x="-2361718" y="1128115"/>
            <a:ext cx="6322114" cy="7255046"/>
            <a:chOff x="-2361718" y="747115"/>
            <a:chExt cx="6322114" cy="7255046"/>
          </a:xfrm>
        </p:grpSpPr>
        <p:grpSp>
          <p:nvGrpSpPr>
            <p:cNvPr id="1072" name="Google Shape;1072;p50"/>
            <p:cNvGrpSpPr/>
            <p:nvPr/>
          </p:nvGrpSpPr>
          <p:grpSpPr>
            <a:xfrm rot="10800000">
              <a:off x="-2361718" y="747115"/>
              <a:ext cx="6322114" cy="7255046"/>
              <a:chOff x="-2504900" y="1005827"/>
              <a:chExt cx="6322114" cy="7255046"/>
            </a:xfrm>
          </p:grpSpPr>
          <p:sp>
            <p:nvSpPr>
              <p:cNvPr id="1073" name="Google Shape;1073;p50"/>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50"/>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5" name="Google Shape;1075;p50"/>
            <p:cNvGrpSpPr/>
            <p:nvPr/>
          </p:nvGrpSpPr>
          <p:grpSpPr>
            <a:xfrm flipH="1" rot="-5400000">
              <a:off x="413261" y="3222994"/>
              <a:ext cx="618213" cy="306426"/>
              <a:chOff x="5989375" y="1843575"/>
              <a:chExt cx="136525" cy="67675"/>
            </a:xfrm>
          </p:grpSpPr>
          <p:sp>
            <p:nvSpPr>
              <p:cNvPr id="1076" name="Google Shape;1076;p50"/>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50"/>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50"/>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50"/>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50"/>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50"/>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50"/>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50"/>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7" name="Shape 1087"/>
        <p:cNvGrpSpPr/>
        <p:nvPr/>
      </p:nvGrpSpPr>
      <p:grpSpPr>
        <a:xfrm>
          <a:off x="0" y="0"/>
          <a:ext cx="0" cy="0"/>
          <a:chOff x="0" y="0"/>
          <a:chExt cx="0" cy="0"/>
        </a:xfrm>
      </p:grpSpPr>
      <p:pic>
        <p:nvPicPr>
          <p:cNvPr id="1088" name="Google Shape;1088;p51"/>
          <p:cNvPicPr preferRelativeResize="0"/>
          <p:nvPr/>
        </p:nvPicPr>
        <p:blipFill>
          <a:blip r:embed="rId3">
            <a:alphaModFix/>
          </a:blip>
          <a:stretch>
            <a:fillRect/>
          </a:stretch>
        </p:blipFill>
        <p:spPr>
          <a:xfrm>
            <a:off x="402826" y="1374525"/>
            <a:ext cx="4658251" cy="3192651"/>
          </a:xfrm>
          <a:prstGeom prst="rect">
            <a:avLst/>
          </a:prstGeom>
          <a:noFill/>
          <a:ln>
            <a:noFill/>
          </a:ln>
        </p:spPr>
      </p:pic>
      <p:sp>
        <p:nvSpPr>
          <p:cNvPr id="1089" name="Google Shape;1089;p51"/>
          <p:cNvSpPr txBox="1"/>
          <p:nvPr>
            <p:ph idx="4294967295" type="subTitle"/>
          </p:nvPr>
        </p:nvSpPr>
        <p:spPr>
          <a:xfrm>
            <a:off x="5575400" y="198742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Pada langkah ini dapat dilihat code akan membatasi penarikan kepada pemilik dompet. Bagaimana cara menentukan pemiliknya? Itu adalah dengan pengguna yang menyebarkan kontrak pintar (Smart Contract). Ketahuilah bahwa code yang sudah diketik perlu menambahkan pengubah "onlyOwner" ke fungsi withdrawMoney! </a:t>
            </a:r>
            <a:endParaRPr b="0" i="0" sz="900" u="none" cap="none" strike="noStrike">
              <a:solidFill>
                <a:schemeClr val="lt1"/>
              </a:solidFill>
              <a:latin typeface="Roboto"/>
              <a:ea typeface="Roboto"/>
              <a:cs typeface="Roboto"/>
              <a:sym typeface="Roboto"/>
            </a:endParaRPr>
          </a:p>
        </p:txBody>
      </p:sp>
      <p:sp>
        <p:nvSpPr>
          <p:cNvPr id="1090" name="Google Shape;1090;p51"/>
          <p:cNvSpPr/>
          <p:nvPr/>
        </p:nvSpPr>
        <p:spPr>
          <a:xfrm>
            <a:off x="5262275" y="20658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5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Permission </a:t>
            </a:r>
            <a:r>
              <a:rPr lang="en"/>
              <a:t>Shared Wallet</a:t>
            </a:r>
            <a:endParaRPr/>
          </a:p>
        </p:txBody>
      </p:sp>
      <p:grpSp>
        <p:nvGrpSpPr>
          <p:cNvPr id="1092" name="Google Shape;1092;p51"/>
          <p:cNvGrpSpPr/>
          <p:nvPr/>
        </p:nvGrpSpPr>
        <p:grpSpPr>
          <a:xfrm>
            <a:off x="-2361718" y="1128115"/>
            <a:ext cx="6322114" cy="7255046"/>
            <a:chOff x="-2361718" y="747115"/>
            <a:chExt cx="6322114" cy="7255046"/>
          </a:xfrm>
        </p:grpSpPr>
        <p:grpSp>
          <p:nvGrpSpPr>
            <p:cNvPr id="1093" name="Google Shape;1093;p51"/>
            <p:cNvGrpSpPr/>
            <p:nvPr/>
          </p:nvGrpSpPr>
          <p:grpSpPr>
            <a:xfrm rot="10800000">
              <a:off x="-2361718" y="747115"/>
              <a:ext cx="6322114" cy="7255046"/>
              <a:chOff x="-2504900" y="1005827"/>
              <a:chExt cx="6322114" cy="7255046"/>
            </a:xfrm>
          </p:grpSpPr>
          <p:sp>
            <p:nvSpPr>
              <p:cNvPr id="1094" name="Google Shape;1094;p51"/>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51"/>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6" name="Google Shape;1096;p51"/>
            <p:cNvGrpSpPr/>
            <p:nvPr/>
          </p:nvGrpSpPr>
          <p:grpSpPr>
            <a:xfrm flipH="1" rot="-5400000">
              <a:off x="413261" y="3222994"/>
              <a:ext cx="618213" cy="306426"/>
              <a:chOff x="5989375" y="1843575"/>
              <a:chExt cx="136525" cy="67675"/>
            </a:xfrm>
          </p:grpSpPr>
          <p:sp>
            <p:nvSpPr>
              <p:cNvPr id="1097" name="Google Shape;1097;p51"/>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51"/>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51"/>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51"/>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51"/>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51"/>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51"/>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51"/>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8" name="Shape 1108"/>
        <p:cNvGrpSpPr/>
        <p:nvPr/>
      </p:nvGrpSpPr>
      <p:grpSpPr>
        <a:xfrm>
          <a:off x="0" y="0"/>
          <a:ext cx="0" cy="0"/>
          <a:chOff x="0" y="0"/>
          <a:chExt cx="0" cy="0"/>
        </a:xfrm>
      </p:grpSpPr>
      <p:pic>
        <p:nvPicPr>
          <p:cNvPr id="1109" name="Google Shape;1109;p52"/>
          <p:cNvPicPr preferRelativeResize="0"/>
          <p:nvPr/>
        </p:nvPicPr>
        <p:blipFill>
          <a:blip r:embed="rId3">
            <a:alphaModFix/>
          </a:blip>
          <a:stretch>
            <a:fillRect/>
          </a:stretch>
        </p:blipFill>
        <p:spPr>
          <a:xfrm>
            <a:off x="258146" y="1707675"/>
            <a:ext cx="4878803" cy="2092111"/>
          </a:xfrm>
          <a:prstGeom prst="rect">
            <a:avLst/>
          </a:prstGeom>
          <a:noFill/>
          <a:ln>
            <a:noFill/>
          </a:ln>
        </p:spPr>
      </p:pic>
      <p:sp>
        <p:nvSpPr>
          <p:cNvPr id="1110" name="Google Shape;1110;p52"/>
          <p:cNvSpPr txBox="1"/>
          <p:nvPr>
            <p:ph idx="4294967295" type="subTitle"/>
          </p:nvPr>
        </p:nvSpPr>
        <p:spPr>
          <a:xfrm>
            <a:off x="5575400" y="198742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Untuk memiliki logika seperti pemilik secara langsung dalam satu kontrak pintar (Smart Contract) merupakan hal yang tidak mudah untuk diaudit. Maka dari itu perlu diuraikan menjadi bagian-bagian yang lebih kecil dan akan digunakan kembali kontrak pintar (Smart Contract) yang sudah diaudit dari OpenZeppelin untuk itu. Kontrak OpenZeppelin terbaru tidak memiliki isOwner() fungsi lagi, jadi kita harus membuat sendiri. Perhatikan bahwa pemilik() adalah fungsi dari kontrak Ownable.sol</a:t>
            </a:r>
            <a:endParaRPr b="0" i="0" sz="900" u="none" cap="none" strike="noStrike">
              <a:solidFill>
                <a:schemeClr val="lt1"/>
              </a:solidFill>
              <a:latin typeface="Roboto"/>
              <a:ea typeface="Roboto"/>
              <a:cs typeface="Roboto"/>
              <a:sym typeface="Roboto"/>
            </a:endParaRPr>
          </a:p>
        </p:txBody>
      </p:sp>
      <p:sp>
        <p:nvSpPr>
          <p:cNvPr id="1111" name="Google Shape;1111;p52"/>
          <p:cNvSpPr/>
          <p:nvPr/>
        </p:nvSpPr>
        <p:spPr>
          <a:xfrm>
            <a:off x="5262275" y="20658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52"/>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OpenZepelin</a:t>
            </a:r>
            <a:r>
              <a:rPr lang="en"/>
              <a:t> Shared Wallet</a:t>
            </a:r>
            <a:endParaRPr/>
          </a:p>
        </p:txBody>
      </p:sp>
      <p:grpSp>
        <p:nvGrpSpPr>
          <p:cNvPr id="1113" name="Google Shape;1113;p52"/>
          <p:cNvGrpSpPr/>
          <p:nvPr/>
        </p:nvGrpSpPr>
        <p:grpSpPr>
          <a:xfrm>
            <a:off x="-2361718" y="1128115"/>
            <a:ext cx="6322114" cy="7255046"/>
            <a:chOff x="-2361718" y="747115"/>
            <a:chExt cx="6322114" cy="7255046"/>
          </a:xfrm>
        </p:grpSpPr>
        <p:grpSp>
          <p:nvGrpSpPr>
            <p:cNvPr id="1114" name="Google Shape;1114;p52"/>
            <p:cNvGrpSpPr/>
            <p:nvPr/>
          </p:nvGrpSpPr>
          <p:grpSpPr>
            <a:xfrm rot="10800000">
              <a:off x="-2361718" y="747115"/>
              <a:ext cx="6322114" cy="7255046"/>
              <a:chOff x="-2504900" y="1005827"/>
              <a:chExt cx="6322114" cy="7255046"/>
            </a:xfrm>
          </p:grpSpPr>
          <p:sp>
            <p:nvSpPr>
              <p:cNvPr id="1115" name="Google Shape;1115;p52"/>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52"/>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7" name="Google Shape;1117;p52"/>
            <p:cNvGrpSpPr/>
            <p:nvPr/>
          </p:nvGrpSpPr>
          <p:grpSpPr>
            <a:xfrm flipH="1" rot="-5400000">
              <a:off x="413261" y="3222994"/>
              <a:ext cx="618213" cy="306426"/>
              <a:chOff x="5989375" y="1843575"/>
              <a:chExt cx="136525" cy="67675"/>
            </a:xfrm>
          </p:grpSpPr>
          <p:sp>
            <p:nvSpPr>
              <p:cNvPr id="1118" name="Google Shape;1118;p5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5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5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5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5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5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5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5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9" name="Shape 1129"/>
        <p:cNvGrpSpPr/>
        <p:nvPr/>
      </p:nvGrpSpPr>
      <p:grpSpPr>
        <a:xfrm>
          <a:off x="0" y="0"/>
          <a:ext cx="0" cy="0"/>
          <a:chOff x="0" y="0"/>
          <a:chExt cx="0" cy="0"/>
        </a:xfrm>
      </p:grpSpPr>
      <p:pic>
        <p:nvPicPr>
          <p:cNvPr id="1130" name="Google Shape;1130;p53"/>
          <p:cNvPicPr preferRelativeResize="0"/>
          <p:nvPr/>
        </p:nvPicPr>
        <p:blipFill>
          <a:blip r:embed="rId3">
            <a:alphaModFix/>
          </a:blip>
          <a:stretch>
            <a:fillRect/>
          </a:stretch>
        </p:blipFill>
        <p:spPr>
          <a:xfrm>
            <a:off x="276626" y="1414628"/>
            <a:ext cx="4653649" cy="2895149"/>
          </a:xfrm>
          <a:prstGeom prst="rect">
            <a:avLst/>
          </a:prstGeom>
          <a:noFill/>
          <a:ln>
            <a:noFill/>
          </a:ln>
        </p:spPr>
      </p:pic>
      <p:sp>
        <p:nvSpPr>
          <p:cNvPr id="1131" name="Google Shape;1131;p53"/>
          <p:cNvSpPr txBox="1"/>
          <p:nvPr>
            <p:ph idx="4294967295" type="subTitle"/>
          </p:nvPr>
        </p:nvSpPr>
        <p:spPr>
          <a:xfrm>
            <a:off x="5575400" y="198742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Pada langkah ini perlu menambahkan pemetaan sehingga code dapat menyimpan alamat =&gt; jumlah uint. Code ini akan seperti array yang menyimpan [0x123546...] alamat, ke nomor tertentu. Jadi, code selalu tahu berapa banyak yang bisa ditarik seseorang. dan juga menambahkan yang baru modifikator yang akan memeriksa: Apakah pemiliknya sendiri atau hanya seseorang dengan uang saku?</a:t>
            </a:r>
            <a:endParaRPr b="0" i="0" sz="900" u="none" cap="none" strike="noStrike">
              <a:solidFill>
                <a:schemeClr val="lt1"/>
              </a:solidFill>
              <a:latin typeface="Roboto"/>
              <a:ea typeface="Roboto"/>
              <a:cs typeface="Roboto"/>
              <a:sym typeface="Roboto"/>
            </a:endParaRPr>
          </a:p>
        </p:txBody>
      </p:sp>
      <p:sp>
        <p:nvSpPr>
          <p:cNvPr id="1132" name="Google Shape;1132;p53"/>
          <p:cNvSpPr/>
          <p:nvPr/>
        </p:nvSpPr>
        <p:spPr>
          <a:xfrm>
            <a:off x="5262275" y="20658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53"/>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OpenZepelin Shared Wallet</a:t>
            </a:r>
            <a:endParaRPr/>
          </a:p>
        </p:txBody>
      </p:sp>
      <p:grpSp>
        <p:nvGrpSpPr>
          <p:cNvPr id="1134" name="Google Shape;1134;p53"/>
          <p:cNvGrpSpPr/>
          <p:nvPr/>
        </p:nvGrpSpPr>
        <p:grpSpPr>
          <a:xfrm>
            <a:off x="-2361718" y="1128115"/>
            <a:ext cx="6322114" cy="7255046"/>
            <a:chOff x="-2361718" y="747115"/>
            <a:chExt cx="6322114" cy="7255046"/>
          </a:xfrm>
        </p:grpSpPr>
        <p:grpSp>
          <p:nvGrpSpPr>
            <p:cNvPr id="1135" name="Google Shape;1135;p53"/>
            <p:cNvGrpSpPr/>
            <p:nvPr/>
          </p:nvGrpSpPr>
          <p:grpSpPr>
            <a:xfrm rot="10800000">
              <a:off x="-2361718" y="747115"/>
              <a:ext cx="6322114" cy="7255046"/>
              <a:chOff x="-2504900" y="1005827"/>
              <a:chExt cx="6322114" cy="7255046"/>
            </a:xfrm>
          </p:grpSpPr>
          <p:sp>
            <p:nvSpPr>
              <p:cNvPr id="1136" name="Google Shape;1136;p53"/>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53"/>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8" name="Google Shape;1138;p53"/>
            <p:cNvGrpSpPr/>
            <p:nvPr/>
          </p:nvGrpSpPr>
          <p:grpSpPr>
            <a:xfrm flipH="1" rot="-5400000">
              <a:off x="413261" y="3222994"/>
              <a:ext cx="618213" cy="306426"/>
              <a:chOff x="5989375" y="1843575"/>
              <a:chExt cx="136525" cy="67675"/>
            </a:xfrm>
          </p:grpSpPr>
          <p:sp>
            <p:nvSpPr>
              <p:cNvPr id="1139" name="Google Shape;1139;p5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5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5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5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5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5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5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5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0" name="Shape 1150"/>
        <p:cNvGrpSpPr/>
        <p:nvPr/>
      </p:nvGrpSpPr>
      <p:grpSpPr>
        <a:xfrm>
          <a:off x="0" y="0"/>
          <a:ext cx="0" cy="0"/>
          <a:chOff x="0" y="0"/>
          <a:chExt cx="0" cy="0"/>
        </a:xfrm>
      </p:grpSpPr>
      <p:pic>
        <p:nvPicPr>
          <p:cNvPr id="1151" name="Google Shape;1151;p54"/>
          <p:cNvPicPr preferRelativeResize="0"/>
          <p:nvPr/>
        </p:nvPicPr>
        <p:blipFill>
          <a:blip r:embed="rId3">
            <a:alphaModFix/>
          </a:blip>
          <a:stretch>
            <a:fillRect/>
          </a:stretch>
        </p:blipFill>
        <p:spPr>
          <a:xfrm>
            <a:off x="907552" y="1187775"/>
            <a:ext cx="4053100" cy="3628892"/>
          </a:xfrm>
          <a:prstGeom prst="rect">
            <a:avLst/>
          </a:prstGeom>
          <a:noFill/>
          <a:ln>
            <a:noFill/>
          </a:ln>
        </p:spPr>
      </p:pic>
      <p:sp>
        <p:nvSpPr>
          <p:cNvPr id="1152" name="Google Shape;1152;p54"/>
          <p:cNvSpPr txBox="1"/>
          <p:nvPr>
            <p:ph idx="4294967295" type="subTitle"/>
          </p:nvPr>
        </p:nvSpPr>
        <p:spPr>
          <a:xfrm>
            <a:off x="5575400" y="198742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Sekarang setelah mengetahui fungsi dasar hal selanjutnya dapat menyusun kontrak pintar (Smart Contract) secara berbeda. Untuk membuatnya lebih mudah dibaca, mungkin dengan bisa mengistirahatkan fungsionalitas menjadi dua kontrak pintar (Smart Contract) yang berbeda</a:t>
            </a:r>
            <a:endParaRPr b="0" i="0" sz="900" u="none" cap="none" strike="noStrike">
              <a:solidFill>
                <a:schemeClr val="lt1"/>
              </a:solidFill>
              <a:latin typeface="Roboto"/>
              <a:ea typeface="Roboto"/>
              <a:cs typeface="Roboto"/>
              <a:sym typeface="Roboto"/>
            </a:endParaRPr>
          </a:p>
        </p:txBody>
      </p:sp>
      <p:sp>
        <p:nvSpPr>
          <p:cNvPr id="1153" name="Google Shape;1153;p54"/>
          <p:cNvSpPr/>
          <p:nvPr/>
        </p:nvSpPr>
        <p:spPr>
          <a:xfrm>
            <a:off x="5262275" y="20658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54"/>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Memisahkan</a:t>
            </a:r>
            <a:r>
              <a:rPr lang="en"/>
              <a:t> Shared Wallet</a:t>
            </a:r>
            <a:endParaRPr/>
          </a:p>
        </p:txBody>
      </p:sp>
      <p:grpSp>
        <p:nvGrpSpPr>
          <p:cNvPr id="1155" name="Google Shape;1155;p54"/>
          <p:cNvGrpSpPr/>
          <p:nvPr/>
        </p:nvGrpSpPr>
        <p:grpSpPr>
          <a:xfrm>
            <a:off x="-2361718" y="1128115"/>
            <a:ext cx="6322114" cy="7255046"/>
            <a:chOff x="-2361718" y="747115"/>
            <a:chExt cx="6322114" cy="7255046"/>
          </a:xfrm>
        </p:grpSpPr>
        <p:grpSp>
          <p:nvGrpSpPr>
            <p:cNvPr id="1156" name="Google Shape;1156;p54"/>
            <p:cNvGrpSpPr/>
            <p:nvPr/>
          </p:nvGrpSpPr>
          <p:grpSpPr>
            <a:xfrm rot="10800000">
              <a:off x="-2361718" y="747115"/>
              <a:ext cx="6322114" cy="7255046"/>
              <a:chOff x="-2504900" y="1005827"/>
              <a:chExt cx="6322114" cy="7255046"/>
            </a:xfrm>
          </p:grpSpPr>
          <p:sp>
            <p:nvSpPr>
              <p:cNvPr id="1157" name="Google Shape;1157;p54"/>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54"/>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9" name="Google Shape;1159;p54"/>
            <p:cNvGrpSpPr/>
            <p:nvPr/>
          </p:nvGrpSpPr>
          <p:grpSpPr>
            <a:xfrm flipH="1" rot="-5400000">
              <a:off x="413261" y="3222994"/>
              <a:ext cx="618213" cy="306426"/>
              <a:chOff x="5989375" y="1843575"/>
              <a:chExt cx="136525" cy="67675"/>
            </a:xfrm>
          </p:grpSpPr>
          <p:sp>
            <p:nvSpPr>
              <p:cNvPr id="1160" name="Google Shape;1160;p54"/>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54"/>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54"/>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54"/>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54"/>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54"/>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54"/>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54"/>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1" name="Shape 1171"/>
        <p:cNvGrpSpPr/>
        <p:nvPr/>
      </p:nvGrpSpPr>
      <p:grpSpPr>
        <a:xfrm>
          <a:off x="0" y="0"/>
          <a:ext cx="0" cy="0"/>
          <a:chOff x="0" y="0"/>
          <a:chExt cx="0" cy="0"/>
        </a:xfrm>
      </p:grpSpPr>
      <p:pic>
        <p:nvPicPr>
          <p:cNvPr id="1172" name="Google Shape;1172;p55"/>
          <p:cNvPicPr preferRelativeResize="0"/>
          <p:nvPr/>
        </p:nvPicPr>
        <p:blipFill>
          <a:blip r:embed="rId3">
            <a:alphaModFix/>
          </a:blip>
          <a:stretch>
            <a:fillRect/>
          </a:stretch>
        </p:blipFill>
        <p:spPr>
          <a:xfrm>
            <a:off x="3717170" y="2612123"/>
            <a:ext cx="5189625" cy="2432452"/>
          </a:xfrm>
          <a:prstGeom prst="rect">
            <a:avLst/>
          </a:prstGeom>
          <a:noFill/>
          <a:ln>
            <a:noFill/>
          </a:ln>
        </p:spPr>
      </p:pic>
      <p:pic>
        <p:nvPicPr>
          <p:cNvPr id="1173" name="Google Shape;1173;p55"/>
          <p:cNvPicPr preferRelativeResize="0"/>
          <p:nvPr/>
        </p:nvPicPr>
        <p:blipFill>
          <a:blip r:embed="rId4">
            <a:alphaModFix/>
          </a:blip>
          <a:stretch>
            <a:fillRect/>
          </a:stretch>
        </p:blipFill>
        <p:spPr>
          <a:xfrm>
            <a:off x="689428" y="1076700"/>
            <a:ext cx="4422300" cy="3818575"/>
          </a:xfrm>
          <a:prstGeom prst="rect">
            <a:avLst/>
          </a:prstGeom>
          <a:noFill/>
          <a:ln>
            <a:noFill/>
          </a:ln>
        </p:spPr>
      </p:pic>
      <p:sp>
        <p:nvSpPr>
          <p:cNvPr id="1174" name="Google Shape;1174;p55"/>
          <p:cNvSpPr txBox="1"/>
          <p:nvPr>
            <p:ph idx="4294967295" type="subTitle"/>
          </p:nvPr>
        </p:nvSpPr>
        <p:spPr>
          <a:xfrm>
            <a:off x="5585500" y="1598750"/>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Dan terakhir ini merupakan fungsi penambahan event Allowance dan SharedWallet setelah mengetahui dasar bisa mencoba untuk membuat Smart Contract dengan folder terpisah dan gunakan fungsi impor dan akan menjadi sepeti ini </a:t>
            </a:r>
            <a:endParaRPr b="0" i="0" sz="900" u="none" cap="none" strike="noStrike">
              <a:solidFill>
                <a:schemeClr val="lt1"/>
              </a:solidFill>
              <a:latin typeface="Roboto"/>
              <a:ea typeface="Roboto"/>
              <a:cs typeface="Roboto"/>
              <a:sym typeface="Roboto"/>
            </a:endParaRPr>
          </a:p>
        </p:txBody>
      </p:sp>
      <p:sp>
        <p:nvSpPr>
          <p:cNvPr id="1175" name="Google Shape;1175;p55"/>
          <p:cNvSpPr/>
          <p:nvPr/>
        </p:nvSpPr>
        <p:spPr>
          <a:xfrm>
            <a:off x="5272375" y="1677209"/>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55"/>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Allowance</a:t>
            </a:r>
            <a:r>
              <a:rPr lang="en"/>
              <a:t> Shared Wallet</a:t>
            </a:r>
            <a:endParaRPr/>
          </a:p>
        </p:txBody>
      </p:sp>
      <p:grpSp>
        <p:nvGrpSpPr>
          <p:cNvPr id="1177" name="Google Shape;1177;p55"/>
          <p:cNvGrpSpPr/>
          <p:nvPr/>
        </p:nvGrpSpPr>
        <p:grpSpPr>
          <a:xfrm>
            <a:off x="-2513143" y="1249265"/>
            <a:ext cx="6322114" cy="7255046"/>
            <a:chOff x="-2361718" y="747115"/>
            <a:chExt cx="6322114" cy="7255046"/>
          </a:xfrm>
        </p:grpSpPr>
        <p:grpSp>
          <p:nvGrpSpPr>
            <p:cNvPr id="1178" name="Google Shape;1178;p55"/>
            <p:cNvGrpSpPr/>
            <p:nvPr/>
          </p:nvGrpSpPr>
          <p:grpSpPr>
            <a:xfrm rot="10800000">
              <a:off x="-2361718" y="747115"/>
              <a:ext cx="6322114" cy="7255046"/>
              <a:chOff x="-2504900" y="1005827"/>
              <a:chExt cx="6322114" cy="7255046"/>
            </a:xfrm>
          </p:grpSpPr>
          <p:sp>
            <p:nvSpPr>
              <p:cNvPr id="1179" name="Google Shape;1179;p55"/>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55"/>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1" name="Google Shape;1181;p55"/>
            <p:cNvGrpSpPr/>
            <p:nvPr/>
          </p:nvGrpSpPr>
          <p:grpSpPr>
            <a:xfrm flipH="1" rot="-5400000">
              <a:off x="413261" y="3222994"/>
              <a:ext cx="618213" cy="306426"/>
              <a:chOff x="5989375" y="1843575"/>
              <a:chExt cx="136525" cy="67675"/>
            </a:xfrm>
          </p:grpSpPr>
          <p:sp>
            <p:nvSpPr>
              <p:cNvPr id="1182" name="Google Shape;1182;p55"/>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55"/>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55"/>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55"/>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55"/>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55"/>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55"/>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55"/>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93" name="Shape 1193"/>
        <p:cNvGrpSpPr/>
        <p:nvPr/>
      </p:nvGrpSpPr>
      <p:grpSpPr>
        <a:xfrm>
          <a:off x="0" y="0"/>
          <a:ext cx="0" cy="0"/>
          <a:chOff x="0" y="0"/>
          <a:chExt cx="0" cy="0"/>
        </a:xfrm>
      </p:grpSpPr>
      <p:pic>
        <p:nvPicPr>
          <p:cNvPr id="1194" name="Google Shape;1194;p56"/>
          <p:cNvPicPr preferRelativeResize="0"/>
          <p:nvPr/>
        </p:nvPicPr>
        <p:blipFill>
          <a:blip r:embed="rId3">
            <a:alphaModFix/>
          </a:blip>
          <a:stretch>
            <a:fillRect/>
          </a:stretch>
        </p:blipFill>
        <p:spPr>
          <a:xfrm>
            <a:off x="3664000" y="2065075"/>
            <a:ext cx="5018799" cy="2990775"/>
          </a:xfrm>
          <a:prstGeom prst="rect">
            <a:avLst/>
          </a:prstGeom>
          <a:noFill/>
          <a:ln>
            <a:noFill/>
          </a:ln>
        </p:spPr>
      </p:pic>
      <p:sp>
        <p:nvSpPr>
          <p:cNvPr id="1195" name="Google Shape;1195;p56"/>
          <p:cNvSpPr txBox="1"/>
          <p:nvPr>
            <p:ph idx="4294967295" type="subTitle"/>
          </p:nvPr>
        </p:nvSpPr>
        <p:spPr>
          <a:xfrm>
            <a:off x="5595600" y="1434750"/>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Jika sudah membuat dua folder terpisah lalu deploy dan hasilnya akan sepeti ini </a:t>
            </a:r>
            <a:endParaRPr b="0" i="0" sz="900" u="none" cap="none" strike="noStrike">
              <a:solidFill>
                <a:schemeClr val="lt1"/>
              </a:solidFill>
              <a:latin typeface="Roboto"/>
              <a:ea typeface="Roboto"/>
              <a:cs typeface="Roboto"/>
              <a:sym typeface="Roboto"/>
            </a:endParaRPr>
          </a:p>
        </p:txBody>
      </p:sp>
      <p:sp>
        <p:nvSpPr>
          <p:cNvPr id="1196" name="Google Shape;1196;p56"/>
          <p:cNvSpPr/>
          <p:nvPr/>
        </p:nvSpPr>
        <p:spPr>
          <a:xfrm>
            <a:off x="5282475" y="1596459"/>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56"/>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Allowance Shared Wallet</a:t>
            </a:r>
            <a:endParaRPr/>
          </a:p>
        </p:txBody>
      </p:sp>
      <p:grpSp>
        <p:nvGrpSpPr>
          <p:cNvPr id="1198" name="Google Shape;1198;p56"/>
          <p:cNvGrpSpPr/>
          <p:nvPr/>
        </p:nvGrpSpPr>
        <p:grpSpPr>
          <a:xfrm>
            <a:off x="-2513143" y="1249265"/>
            <a:ext cx="6322114" cy="7255046"/>
            <a:chOff x="-2361718" y="747115"/>
            <a:chExt cx="6322114" cy="7255046"/>
          </a:xfrm>
        </p:grpSpPr>
        <p:grpSp>
          <p:nvGrpSpPr>
            <p:cNvPr id="1199" name="Google Shape;1199;p56"/>
            <p:cNvGrpSpPr/>
            <p:nvPr/>
          </p:nvGrpSpPr>
          <p:grpSpPr>
            <a:xfrm rot="10800000">
              <a:off x="-2361718" y="747115"/>
              <a:ext cx="6322114" cy="7255046"/>
              <a:chOff x="-2504900" y="1005827"/>
              <a:chExt cx="6322114" cy="7255046"/>
            </a:xfrm>
          </p:grpSpPr>
          <p:sp>
            <p:nvSpPr>
              <p:cNvPr id="1200" name="Google Shape;1200;p56"/>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56"/>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2" name="Google Shape;1202;p56"/>
            <p:cNvGrpSpPr/>
            <p:nvPr/>
          </p:nvGrpSpPr>
          <p:grpSpPr>
            <a:xfrm flipH="1" rot="-5400000">
              <a:off x="413261" y="3222994"/>
              <a:ext cx="618213" cy="306426"/>
              <a:chOff x="5989375" y="1843575"/>
              <a:chExt cx="136525" cy="67675"/>
            </a:xfrm>
          </p:grpSpPr>
          <p:sp>
            <p:nvSpPr>
              <p:cNvPr id="1203" name="Google Shape;1203;p56"/>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56"/>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56"/>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56"/>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56"/>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56"/>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56"/>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56"/>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211" name="Google Shape;1211;p56"/>
          <p:cNvPicPr preferRelativeResize="0"/>
          <p:nvPr/>
        </p:nvPicPr>
        <p:blipFill>
          <a:blip r:embed="rId4">
            <a:alphaModFix/>
          </a:blip>
          <a:stretch>
            <a:fillRect/>
          </a:stretch>
        </p:blipFill>
        <p:spPr>
          <a:xfrm>
            <a:off x="268246" y="1203850"/>
            <a:ext cx="4878805" cy="2060922"/>
          </a:xfrm>
          <a:prstGeom prst="rect">
            <a:avLst/>
          </a:prstGeom>
          <a:noFill/>
          <a:ln>
            <a:noFill/>
          </a:ln>
        </p:spPr>
      </p:pic>
      <p:pic>
        <p:nvPicPr>
          <p:cNvPr id="1212" name="Google Shape;1212;p56"/>
          <p:cNvPicPr preferRelativeResize="0"/>
          <p:nvPr/>
        </p:nvPicPr>
        <p:blipFill>
          <a:blip r:embed="rId5">
            <a:alphaModFix/>
          </a:blip>
          <a:stretch>
            <a:fillRect/>
          </a:stretch>
        </p:blipFill>
        <p:spPr>
          <a:xfrm>
            <a:off x="2179725" y="3310350"/>
            <a:ext cx="1349125" cy="177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39"/>
          <p:cNvSpPr txBox="1"/>
          <p:nvPr>
            <p:ph idx="9"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TABLE OF CONTENTS</a:t>
            </a:r>
            <a:endParaRPr/>
          </a:p>
        </p:txBody>
      </p:sp>
      <p:sp>
        <p:nvSpPr>
          <p:cNvPr id="843" name="Google Shape;843;p39"/>
          <p:cNvSpPr txBox="1"/>
          <p:nvPr>
            <p:ph type="title"/>
          </p:nvPr>
        </p:nvSpPr>
        <p:spPr>
          <a:xfrm>
            <a:off x="3631177" y="1312839"/>
            <a:ext cx="2175849" cy="52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LAB : 01</a:t>
            </a:r>
            <a:endParaRPr/>
          </a:p>
        </p:txBody>
      </p:sp>
      <p:sp>
        <p:nvSpPr>
          <p:cNvPr id="844" name="Google Shape;844;p39"/>
          <p:cNvSpPr txBox="1"/>
          <p:nvPr>
            <p:ph idx="1" type="subTitle"/>
          </p:nvPr>
        </p:nvSpPr>
        <p:spPr>
          <a:xfrm>
            <a:off x="2649750" y="1827764"/>
            <a:ext cx="41387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lang="en"/>
              <a:t>Deposit/Withdraw Ether</a:t>
            </a:r>
            <a:endParaRPr/>
          </a:p>
        </p:txBody>
      </p:sp>
      <p:sp>
        <p:nvSpPr>
          <p:cNvPr id="845" name="Google Shape;845;p39"/>
          <p:cNvSpPr txBox="1"/>
          <p:nvPr>
            <p:ph idx="2" type="subTitle"/>
          </p:nvPr>
        </p:nvSpPr>
        <p:spPr>
          <a:xfrm>
            <a:off x="3309850" y="2284449"/>
            <a:ext cx="2818500" cy="592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lang="en"/>
              <a:t>You can describe the topic of the section here</a:t>
            </a:r>
            <a:endParaRPr/>
          </a:p>
        </p:txBody>
      </p:sp>
      <p:sp>
        <p:nvSpPr>
          <p:cNvPr id="846" name="Google Shape;846;p39"/>
          <p:cNvSpPr txBox="1"/>
          <p:nvPr>
            <p:ph idx="3" type="title"/>
          </p:nvPr>
        </p:nvSpPr>
        <p:spPr>
          <a:xfrm>
            <a:off x="2221925" y="3090382"/>
            <a:ext cx="2175850" cy="52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LAB : 02</a:t>
            </a:r>
            <a:endParaRPr/>
          </a:p>
        </p:txBody>
      </p:sp>
      <p:sp>
        <p:nvSpPr>
          <p:cNvPr id="847" name="Google Shape;847;p39"/>
          <p:cNvSpPr txBox="1"/>
          <p:nvPr>
            <p:ph idx="4" type="subTitle"/>
          </p:nvPr>
        </p:nvSpPr>
        <p:spPr>
          <a:xfrm>
            <a:off x="1900600" y="3646627"/>
            <a:ext cx="28185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lang="en"/>
              <a:t>Shared Wallet</a:t>
            </a:r>
            <a:endParaRPr/>
          </a:p>
        </p:txBody>
      </p:sp>
      <p:sp>
        <p:nvSpPr>
          <p:cNvPr id="848" name="Google Shape;848;p39"/>
          <p:cNvSpPr txBox="1"/>
          <p:nvPr>
            <p:ph idx="5" type="subTitle"/>
          </p:nvPr>
        </p:nvSpPr>
        <p:spPr>
          <a:xfrm>
            <a:off x="1900600" y="4046872"/>
            <a:ext cx="2818500" cy="592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lang="en"/>
              <a:t>You can describe the topic of the section here</a:t>
            </a:r>
            <a:endParaRPr/>
          </a:p>
        </p:txBody>
      </p:sp>
      <p:sp>
        <p:nvSpPr>
          <p:cNvPr id="849" name="Google Shape;849;p39"/>
          <p:cNvSpPr txBox="1"/>
          <p:nvPr>
            <p:ph idx="6" type="title"/>
          </p:nvPr>
        </p:nvSpPr>
        <p:spPr>
          <a:xfrm>
            <a:off x="5565037" y="3075614"/>
            <a:ext cx="2233000" cy="52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LAB : 03</a:t>
            </a:r>
            <a:endParaRPr/>
          </a:p>
        </p:txBody>
      </p:sp>
      <p:sp>
        <p:nvSpPr>
          <p:cNvPr id="850" name="Google Shape;850;p39"/>
          <p:cNvSpPr txBox="1"/>
          <p:nvPr>
            <p:ph idx="7" type="subTitle"/>
          </p:nvPr>
        </p:nvSpPr>
        <p:spPr>
          <a:xfrm>
            <a:off x="4939075" y="3666078"/>
            <a:ext cx="3484925"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lang="en"/>
              <a:t>Supply Chain Project</a:t>
            </a:r>
            <a:endParaRPr/>
          </a:p>
        </p:txBody>
      </p:sp>
      <p:sp>
        <p:nvSpPr>
          <p:cNvPr id="851" name="Google Shape;851;p39"/>
          <p:cNvSpPr txBox="1"/>
          <p:nvPr>
            <p:ph idx="8" type="subTitle"/>
          </p:nvPr>
        </p:nvSpPr>
        <p:spPr>
          <a:xfrm>
            <a:off x="5291337" y="4080239"/>
            <a:ext cx="2818500" cy="592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lang="en"/>
              <a:t>You can describe the topic of the section here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57"/>
          <p:cNvSpPr txBox="1"/>
          <p:nvPr>
            <p:ph type="title"/>
          </p:nvPr>
        </p:nvSpPr>
        <p:spPr>
          <a:xfrm>
            <a:off x="1320300" y="2096633"/>
            <a:ext cx="6503400" cy="105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lang="en" sz="3600"/>
              <a:t>Supply Chain Project</a:t>
            </a:r>
            <a:endParaRPr sz="3600"/>
          </a:p>
        </p:txBody>
      </p:sp>
      <p:sp>
        <p:nvSpPr>
          <p:cNvPr id="1218" name="Google Shape;1218;p57"/>
          <p:cNvSpPr txBox="1"/>
          <p:nvPr>
            <p:ph idx="2" type="title"/>
          </p:nvPr>
        </p:nvSpPr>
        <p:spPr>
          <a:xfrm>
            <a:off x="2532775" y="1458325"/>
            <a:ext cx="3843900" cy="77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LAB : 03</a:t>
            </a:r>
            <a:endParaRPr/>
          </a:p>
        </p:txBody>
      </p:sp>
      <p:sp>
        <p:nvSpPr>
          <p:cNvPr id="1219" name="Google Shape;1219;p57"/>
          <p:cNvSpPr txBox="1"/>
          <p:nvPr>
            <p:ph idx="1" type="subTitle"/>
          </p:nvPr>
        </p:nvSpPr>
        <p:spPr>
          <a:xfrm>
            <a:off x="1419225" y="3267277"/>
            <a:ext cx="6162600" cy="112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lang="en"/>
              <a:t>akan mempelajari cara sebuah Manager yang dapat menambah, membayar, dan memindahkan sebuah item atau wallet ke dalam Supply Chain yang akan memicu pengiriman melewati solusi rantai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3" name="Shape 1223"/>
        <p:cNvGrpSpPr/>
        <p:nvPr/>
      </p:nvGrpSpPr>
      <p:grpSpPr>
        <a:xfrm>
          <a:off x="0" y="0"/>
          <a:ext cx="0" cy="0"/>
          <a:chOff x="0" y="0"/>
          <a:chExt cx="0" cy="0"/>
        </a:xfrm>
      </p:grpSpPr>
      <p:sp>
        <p:nvSpPr>
          <p:cNvPr id="1224" name="Google Shape;1224;p58"/>
          <p:cNvSpPr txBox="1"/>
          <p:nvPr>
            <p:ph idx="4294967295" type="subTitle"/>
          </p:nvPr>
        </p:nvSpPr>
        <p:spPr>
          <a:xfrm>
            <a:off x="5575397" y="14353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Buat file remix sederhana seperti berikut dan beri nama ItemManager.sol</a:t>
            </a:r>
            <a:endParaRPr b="0" i="0" sz="900" u="none" cap="none" strike="noStrike">
              <a:solidFill>
                <a:schemeClr val="lt1"/>
              </a:solidFill>
              <a:latin typeface="Roboto"/>
              <a:ea typeface="Roboto"/>
              <a:cs typeface="Roboto"/>
              <a:sym typeface="Roboto"/>
            </a:endParaRPr>
          </a:p>
        </p:txBody>
      </p:sp>
      <p:sp>
        <p:nvSpPr>
          <p:cNvPr id="1225" name="Google Shape;1225;p58"/>
          <p:cNvSpPr/>
          <p:nvPr/>
        </p:nvSpPr>
        <p:spPr>
          <a:xfrm>
            <a:off x="5262272" y="15740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58"/>
          <p:cNvSpPr txBox="1"/>
          <p:nvPr>
            <p:ph idx="4294967295" type="subTitle"/>
          </p:nvPr>
        </p:nvSpPr>
        <p:spPr>
          <a:xfrm>
            <a:off x="5564450" y="1942000"/>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setelah memulis code diatas lakukan penulisan kembali untuk menulis code berikut dan beri nama dengan “Item.sol</a:t>
            </a:r>
            <a:endParaRPr b="0" i="0" sz="900" u="none" cap="none" strike="noStrike">
              <a:solidFill>
                <a:schemeClr val="lt1"/>
              </a:solidFill>
              <a:latin typeface="Roboto"/>
              <a:ea typeface="Roboto"/>
              <a:cs typeface="Roboto"/>
              <a:sym typeface="Roboto"/>
            </a:endParaRPr>
          </a:p>
        </p:txBody>
      </p:sp>
      <p:sp>
        <p:nvSpPr>
          <p:cNvPr id="1227" name="Google Shape;1227;p58"/>
          <p:cNvSpPr/>
          <p:nvPr/>
        </p:nvSpPr>
        <p:spPr>
          <a:xfrm>
            <a:off x="5262275" y="20658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58"/>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ItemManager</a:t>
            </a:r>
            <a:r>
              <a:rPr lang="en"/>
              <a:t>.sol</a:t>
            </a:r>
            <a:endParaRPr/>
          </a:p>
        </p:txBody>
      </p:sp>
      <p:pic>
        <p:nvPicPr>
          <p:cNvPr id="1229" name="Google Shape;1229;p58"/>
          <p:cNvPicPr preferRelativeResize="0"/>
          <p:nvPr/>
        </p:nvPicPr>
        <p:blipFill>
          <a:blip r:embed="rId3">
            <a:alphaModFix/>
          </a:blip>
          <a:stretch>
            <a:fillRect/>
          </a:stretch>
        </p:blipFill>
        <p:spPr>
          <a:xfrm>
            <a:off x="225127" y="1061600"/>
            <a:ext cx="4907326" cy="3732749"/>
          </a:xfrm>
          <a:prstGeom prst="rect">
            <a:avLst/>
          </a:prstGeom>
          <a:noFill/>
          <a:ln>
            <a:noFill/>
          </a:ln>
        </p:spPr>
      </p:pic>
      <p:grpSp>
        <p:nvGrpSpPr>
          <p:cNvPr id="1230" name="Google Shape;1230;p58"/>
          <p:cNvGrpSpPr/>
          <p:nvPr/>
        </p:nvGrpSpPr>
        <p:grpSpPr>
          <a:xfrm>
            <a:off x="-2543418" y="1365340"/>
            <a:ext cx="6322114" cy="7255046"/>
            <a:chOff x="-2361718" y="747115"/>
            <a:chExt cx="6322114" cy="7255046"/>
          </a:xfrm>
        </p:grpSpPr>
        <p:grpSp>
          <p:nvGrpSpPr>
            <p:cNvPr id="1231" name="Google Shape;1231;p58"/>
            <p:cNvGrpSpPr/>
            <p:nvPr/>
          </p:nvGrpSpPr>
          <p:grpSpPr>
            <a:xfrm rot="10800000">
              <a:off x="-2361718" y="747115"/>
              <a:ext cx="6322114" cy="7255046"/>
              <a:chOff x="-2504900" y="1005827"/>
              <a:chExt cx="6322114" cy="7255046"/>
            </a:xfrm>
          </p:grpSpPr>
          <p:sp>
            <p:nvSpPr>
              <p:cNvPr id="1232" name="Google Shape;1232;p58"/>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8"/>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4" name="Google Shape;1234;p58"/>
            <p:cNvGrpSpPr/>
            <p:nvPr/>
          </p:nvGrpSpPr>
          <p:grpSpPr>
            <a:xfrm flipH="1" rot="-5400000">
              <a:off x="413261" y="3222994"/>
              <a:ext cx="618213" cy="306426"/>
              <a:chOff x="5989375" y="1843575"/>
              <a:chExt cx="136525" cy="67675"/>
            </a:xfrm>
          </p:grpSpPr>
          <p:sp>
            <p:nvSpPr>
              <p:cNvPr id="1235" name="Google Shape;1235;p58"/>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58"/>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58"/>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58"/>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58"/>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58"/>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58"/>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58"/>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6" name="Shape 1246"/>
        <p:cNvGrpSpPr/>
        <p:nvPr/>
      </p:nvGrpSpPr>
      <p:grpSpPr>
        <a:xfrm>
          <a:off x="0" y="0"/>
          <a:ext cx="0" cy="0"/>
          <a:chOff x="0" y="0"/>
          <a:chExt cx="0" cy="0"/>
        </a:xfrm>
      </p:grpSpPr>
      <p:sp>
        <p:nvSpPr>
          <p:cNvPr id="1247" name="Google Shape;1247;p59"/>
          <p:cNvSpPr txBox="1"/>
          <p:nvPr>
            <p:ph idx="4294967295" type="subTitle"/>
          </p:nvPr>
        </p:nvSpPr>
        <p:spPr>
          <a:xfrm>
            <a:off x="5590547" y="22934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Sekarang dengan ini, hanya perlu memberi nama pelanggan dengan alamat Kontrak Cerdas (Smart Contract) Item yang dibuat dengan nama "createItem" dan dia akan dapat membayar langsung dengan mengirimkan X Wei ke Kontrak Cerdas (Smart Kontrak). Tetapi kontrak pintar (Smart Kontrak) yang sudah dibuat belum terlalu aman. </a:t>
            </a:r>
            <a:endParaRPr b="0" i="0" sz="900" u="none" cap="none" strike="noStrike">
              <a:solidFill>
                <a:schemeClr val="lt1"/>
              </a:solidFill>
              <a:latin typeface="Roboto"/>
              <a:ea typeface="Roboto"/>
              <a:cs typeface="Roboto"/>
              <a:sym typeface="Roboto"/>
            </a:endParaRPr>
          </a:p>
        </p:txBody>
      </p:sp>
      <p:sp>
        <p:nvSpPr>
          <p:cNvPr id="1248" name="Google Shape;1248;p59"/>
          <p:cNvSpPr/>
          <p:nvPr/>
        </p:nvSpPr>
        <p:spPr>
          <a:xfrm>
            <a:off x="5277422" y="24321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59"/>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Item.sol</a:t>
            </a:r>
            <a:endParaRPr/>
          </a:p>
        </p:txBody>
      </p:sp>
      <p:pic>
        <p:nvPicPr>
          <p:cNvPr id="1250" name="Google Shape;1250;p59"/>
          <p:cNvPicPr preferRelativeResize="0"/>
          <p:nvPr/>
        </p:nvPicPr>
        <p:blipFill>
          <a:blip r:embed="rId3">
            <a:alphaModFix/>
          </a:blip>
          <a:stretch>
            <a:fillRect/>
          </a:stretch>
        </p:blipFill>
        <p:spPr>
          <a:xfrm>
            <a:off x="195871" y="1308900"/>
            <a:ext cx="4878806" cy="2358298"/>
          </a:xfrm>
          <a:prstGeom prst="rect">
            <a:avLst/>
          </a:prstGeom>
          <a:noFill/>
          <a:ln>
            <a:noFill/>
          </a:ln>
        </p:spPr>
      </p:pic>
      <p:grpSp>
        <p:nvGrpSpPr>
          <p:cNvPr id="1251" name="Google Shape;1251;p59"/>
          <p:cNvGrpSpPr/>
          <p:nvPr/>
        </p:nvGrpSpPr>
        <p:grpSpPr>
          <a:xfrm>
            <a:off x="-2412168" y="1274465"/>
            <a:ext cx="6322114" cy="7255046"/>
            <a:chOff x="-2361718" y="747115"/>
            <a:chExt cx="6322114" cy="7255046"/>
          </a:xfrm>
        </p:grpSpPr>
        <p:grpSp>
          <p:nvGrpSpPr>
            <p:cNvPr id="1252" name="Google Shape;1252;p59"/>
            <p:cNvGrpSpPr/>
            <p:nvPr/>
          </p:nvGrpSpPr>
          <p:grpSpPr>
            <a:xfrm rot="10800000">
              <a:off x="-2361718" y="747115"/>
              <a:ext cx="6322114" cy="7255046"/>
              <a:chOff x="-2504900" y="1005827"/>
              <a:chExt cx="6322114" cy="7255046"/>
            </a:xfrm>
          </p:grpSpPr>
          <p:sp>
            <p:nvSpPr>
              <p:cNvPr id="1253" name="Google Shape;1253;p59"/>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59"/>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5" name="Google Shape;1255;p59"/>
            <p:cNvGrpSpPr/>
            <p:nvPr/>
          </p:nvGrpSpPr>
          <p:grpSpPr>
            <a:xfrm flipH="1" rot="-5400000">
              <a:off x="413261" y="3222994"/>
              <a:ext cx="618213" cy="306426"/>
              <a:chOff x="5989375" y="1843575"/>
              <a:chExt cx="136525" cy="67675"/>
            </a:xfrm>
          </p:grpSpPr>
          <p:sp>
            <p:nvSpPr>
              <p:cNvPr id="1256" name="Google Shape;1256;p59"/>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59"/>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59"/>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59"/>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59"/>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59"/>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59"/>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59"/>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67" name="Shape 1267"/>
        <p:cNvGrpSpPr/>
        <p:nvPr/>
      </p:nvGrpSpPr>
      <p:grpSpPr>
        <a:xfrm>
          <a:off x="0" y="0"/>
          <a:ext cx="0" cy="0"/>
          <a:chOff x="0" y="0"/>
          <a:chExt cx="0" cy="0"/>
        </a:xfrm>
      </p:grpSpPr>
      <p:pic>
        <p:nvPicPr>
          <p:cNvPr id="1268" name="Google Shape;1268;p60"/>
          <p:cNvPicPr preferRelativeResize="0"/>
          <p:nvPr/>
        </p:nvPicPr>
        <p:blipFill>
          <a:blip r:embed="rId3">
            <a:alphaModFix/>
          </a:blip>
          <a:stretch>
            <a:fillRect/>
          </a:stretch>
        </p:blipFill>
        <p:spPr>
          <a:xfrm>
            <a:off x="382650" y="1438225"/>
            <a:ext cx="4718049" cy="2694876"/>
          </a:xfrm>
          <a:prstGeom prst="rect">
            <a:avLst/>
          </a:prstGeom>
          <a:noFill/>
          <a:ln>
            <a:noFill/>
          </a:ln>
        </p:spPr>
      </p:pic>
      <p:sp>
        <p:nvSpPr>
          <p:cNvPr id="1269" name="Google Shape;1269;p60"/>
          <p:cNvSpPr txBox="1"/>
          <p:nvPr>
            <p:ph idx="4294967295" type="subTitle"/>
          </p:nvPr>
        </p:nvSpPr>
        <p:spPr>
          <a:xfrm>
            <a:off x="5590547" y="22934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Maka langkah selanjutnya butuh semacam fungsi pemilik, dan biasanya code akan ditambahkan Kontrak Cerdas (Smart Kontrak) OpenZeppelin dengan Fungsionalitas yang Dapat Dimiliki. Tetapi dikarenakan dokumen mereka belum diperbarui ke solidity 0.6 maka fungsi Ownable dibuat sendiri yang sangat mirip dengan satu dari OpenZeppelin dan beri nama file tersebut dengan “Ownable.sol” lalu Dengan ubah ItemManager sehingga semua fungsi, yang seharusnya dapat dieksekusi oleh "pemilik saja" memiliki pengubah yang benar : </a:t>
            </a:r>
            <a:endParaRPr b="0" i="0" sz="900" u="none" cap="none" strike="noStrike">
              <a:solidFill>
                <a:schemeClr val="lt1"/>
              </a:solidFill>
              <a:latin typeface="Roboto"/>
              <a:ea typeface="Roboto"/>
              <a:cs typeface="Roboto"/>
              <a:sym typeface="Roboto"/>
            </a:endParaRPr>
          </a:p>
        </p:txBody>
      </p:sp>
      <p:sp>
        <p:nvSpPr>
          <p:cNvPr id="1270" name="Google Shape;1270;p60"/>
          <p:cNvSpPr/>
          <p:nvPr/>
        </p:nvSpPr>
        <p:spPr>
          <a:xfrm>
            <a:off x="5277422" y="24321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60"/>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Ownable</a:t>
            </a:r>
            <a:r>
              <a:rPr lang="en"/>
              <a:t>.sol</a:t>
            </a:r>
            <a:endParaRPr/>
          </a:p>
        </p:txBody>
      </p:sp>
      <p:grpSp>
        <p:nvGrpSpPr>
          <p:cNvPr id="1272" name="Google Shape;1272;p60"/>
          <p:cNvGrpSpPr/>
          <p:nvPr/>
        </p:nvGrpSpPr>
        <p:grpSpPr>
          <a:xfrm>
            <a:off x="-2412168" y="1274465"/>
            <a:ext cx="6322114" cy="7255046"/>
            <a:chOff x="-2361718" y="747115"/>
            <a:chExt cx="6322114" cy="7255046"/>
          </a:xfrm>
        </p:grpSpPr>
        <p:grpSp>
          <p:nvGrpSpPr>
            <p:cNvPr id="1273" name="Google Shape;1273;p60"/>
            <p:cNvGrpSpPr/>
            <p:nvPr/>
          </p:nvGrpSpPr>
          <p:grpSpPr>
            <a:xfrm rot="10800000">
              <a:off x="-2361718" y="747115"/>
              <a:ext cx="6322114" cy="7255046"/>
              <a:chOff x="-2504900" y="1005827"/>
              <a:chExt cx="6322114" cy="7255046"/>
            </a:xfrm>
          </p:grpSpPr>
          <p:sp>
            <p:nvSpPr>
              <p:cNvPr id="1274" name="Google Shape;1274;p60"/>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60"/>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6" name="Google Shape;1276;p60"/>
            <p:cNvGrpSpPr/>
            <p:nvPr/>
          </p:nvGrpSpPr>
          <p:grpSpPr>
            <a:xfrm flipH="1" rot="-5400000">
              <a:off x="413261" y="3222994"/>
              <a:ext cx="618213" cy="306426"/>
              <a:chOff x="5989375" y="1843575"/>
              <a:chExt cx="136525" cy="67675"/>
            </a:xfrm>
          </p:grpSpPr>
          <p:sp>
            <p:nvSpPr>
              <p:cNvPr id="1277" name="Google Shape;1277;p60"/>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60"/>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60"/>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60"/>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60"/>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60"/>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60"/>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60"/>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88" name="Shape 1288"/>
        <p:cNvGrpSpPr/>
        <p:nvPr/>
      </p:nvGrpSpPr>
      <p:grpSpPr>
        <a:xfrm>
          <a:off x="0" y="0"/>
          <a:ext cx="0" cy="0"/>
          <a:chOff x="0" y="0"/>
          <a:chExt cx="0" cy="0"/>
        </a:xfrm>
      </p:grpSpPr>
      <p:sp>
        <p:nvSpPr>
          <p:cNvPr id="1289" name="Google Shape;1289;p61"/>
          <p:cNvSpPr txBox="1"/>
          <p:nvPr>
            <p:ph idx="4294967295" type="subTitle"/>
          </p:nvPr>
        </p:nvSpPr>
        <p:spPr>
          <a:xfrm>
            <a:off x="5590547" y="22934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Setelah menulis semua code berikut lakukan install Truffle dengan mebuka terminal (Mac/Linux) atau PowerShell (Windows 10/11)Setelah menulis semua code berikut lakukan install Truffle dengan mebuka terminal (Mac/Linux) atau PowerShell (Windows 10/11)</a:t>
            </a:r>
            <a:endParaRPr b="0" i="0" sz="900" u="none" cap="none" strike="noStrike">
              <a:solidFill>
                <a:schemeClr val="lt1"/>
              </a:solidFill>
              <a:latin typeface="Roboto"/>
              <a:ea typeface="Roboto"/>
              <a:cs typeface="Roboto"/>
              <a:sym typeface="Roboto"/>
            </a:endParaRPr>
          </a:p>
        </p:txBody>
      </p:sp>
      <p:sp>
        <p:nvSpPr>
          <p:cNvPr id="1290" name="Google Shape;1290;p61"/>
          <p:cNvSpPr/>
          <p:nvPr/>
        </p:nvSpPr>
        <p:spPr>
          <a:xfrm>
            <a:off x="5277422" y="24321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6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truffle</a:t>
            </a:r>
            <a:endParaRPr/>
          </a:p>
        </p:txBody>
      </p:sp>
      <p:grpSp>
        <p:nvGrpSpPr>
          <p:cNvPr id="1292" name="Google Shape;1292;p61"/>
          <p:cNvGrpSpPr/>
          <p:nvPr/>
        </p:nvGrpSpPr>
        <p:grpSpPr>
          <a:xfrm>
            <a:off x="-2412168" y="1274465"/>
            <a:ext cx="6322114" cy="7255046"/>
            <a:chOff x="-2361718" y="747115"/>
            <a:chExt cx="6322114" cy="7255046"/>
          </a:xfrm>
        </p:grpSpPr>
        <p:grpSp>
          <p:nvGrpSpPr>
            <p:cNvPr id="1293" name="Google Shape;1293;p61"/>
            <p:cNvGrpSpPr/>
            <p:nvPr/>
          </p:nvGrpSpPr>
          <p:grpSpPr>
            <a:xfrm rot="10800000">
              <a:off x="-2361718" y="747115"/>
              <a:ext cx="6322114" cy="7255046"/>
              <a:chOff x="-2504900" y="1005827"/>
              <a:chExt cx="6322114" cy="7255046"/>
            </a:xfrm>
          </p:grpSpPr>
          <p:sp>
            <p:nvSpPr>
              <p:cNvPr id="1294" name="Google Shape;1294;p61"/>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61"/>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6" name="Google Shape;1296;p61"/>
            <p:cNvGrpSpPr/>
            <p:nvPr/>
          </p:nvGrpSpPr>
          <p:grpSpPr>
            <a:xfrm flipH="1" rot="-5400000">
              <a:off x="413261" y="3222994"/>
              <a:ext cx="618213" cy="306426"/>
              <a:chOff x="5989375" y="1843575"/>
              <a:chExt cx="136525" cy="67675"/>
            </a:xfrm>
          </p:grpSpPr>
          <p:sp>
            <p:nvSpPr>
              <p:cNvPr id="1297" name="Google Shape;1297;p61"/>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61"/>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61"/>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61"/>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61"/>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61"/>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61"/>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61"/>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305" name="Google Shape;1305;p61"/>
          <p:cNvPicPr preferRelativeResize="0"/>
          <p:nvPr/>
        </p:nvPicPr>
        <p:blipFill>
          <a:blip r:embed="rId3">
            <a:alphaModFix/>
          </a:blip>
          <a:stretch>
            <a:fillRect/>
          </a:stretch>
        </p:blipFill>
        <p:spPr>
          <a:xfrm>
            <a:off x="1436271" y="1108871"/>
            <a:ext cx="5431125" cy="893875"/>
          </a:xfrm>
          <a:prstGeom prst="rect">
            <a:avLst/>
          </a:prstGeom>
          <a:noFill/>
          <a:ln>
            <a:noFill/>
          </a:ln>
        </p:spPr>
      </p:pic>
      <p:sp>
        <p:nvSpPr>
          <p:cNvPr id="1306" name="Google Shape;1306;p61"/>
          <p:cNvSpPr txBox="1"/>
          <p:nvPr>
            <p:ph idx="4294967295" type="subTitle"/>
          </p:nvPr>
        </p:nvSpPr>
        <p:spPr>
          <a:xfrm>
            <a:off x="5590550" y="294142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Jika sudah bisa cek truffle version dengan cara menulis code berikut </a:t>
            </a:r>
            <a:endParaRPr b="0" i="0" sz="900" u="none" cap="none" strike="noStrike">
              <a:solidFill>
                <a:schemeClr val="lt1"/>
              </a:solidFill>
              <a:latin typeface="Roboto"/>
              <a:ea typeface="Roboto"/>
              <a:cs typeface="Roboto"/>
              <a:sym typeface="Roboto"/>
            </a:endParaRPr>
          </a:p>
        </p:txBody>
      </p:sp>
      <p:sp>
        <p:nvSpPr>
          <p:cNvPr id="1307" name="Google Shape;1307;p61"/>
          <p:cNvSpPr/>
          <p:nvPr/>
        </p:nvSpPr>
        <p:spPr>
          <a:xfrm>
            <a:off x="5277425" y="30198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8" name="Google Shape;1308;p61"/>
          <p:cNvPicPr preferRelativeResize="0"/>
          <p:nvPr/>
        </p:nvPicPr>
        <p:blipFill>
          <a:blip r:embed="rId4">
            <a:alphaModFix/>
          </a:blip>
          <a:stretch>
            <a:fillRect/>
          </a:stretch>
        </p:blipFill>
        <p:spPr>
          <a:xfrm>
            <a:off x="4092596" y="3448125"/>
            <a:ext cx="4878804" cy="9794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2" name="Shape 1312"/>
        <p:cNvGrpSpPr/>
        <p:nvPr/>
      </p:nvGrpSpPr>
      <p:grpSpPr>
        <a:xfrm>
          <a:off x="0" y="0"/>
          <a:ext cx="0" cy="0"/>
          <a:chOff x="0" y="0"/>
          <a:chExt cx="0" cy="0"/>
        </a:xfrm>
      </p:grpSpPr>
      <p:sp>
        <p:nvSpPr>
          <p:cNvPr id="1313" name="Google Shape;1313;p62"/>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Jika sudah silahkan membuat Kemudian buat folder kosong, dengan nama "s06-eventtrigger" dan jika sudah bisa menggunakan fungsi cd s06-eventtrigger untuk berpindah folder</a:t>
            </a:r>
            <a:endParaRPr b="0" i="0" sz="900" u="none" cap="none" strike="noStrike">
              <a:solidFill>
                <a:schemeClr val="lt1"/>
              </a:solidFill>
              <a:latin typeface="Roboto"/>
              <a:ea typeface="Roboto"/>
              <a:cs typeface="Roboto"/>
              <a:sym typeface="Roboto"/>
            </a:endParaRPr>
          </a:p>
        </p:txBody>
      </p:sp>
      <p:sp>
        <p:nvSpPr>
          <p:cNvPr id="1314" name="Google Shape;1314;p62"/>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62"/>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truffle</a:t>
            </a:r>
            <a:endParaRPr/>
          </a:p>
        </p:txBody>
      </p:sp>
      <p:grpSp>
        <p:nvGrpSpPr>
          <p:cNvPr id="1316" name="Google Shape;1316;p62"/>
          <p:cNvGrpSpPr/>
          <p:nvPr/>
        </p:nvGrpSpPr>
        <p:grpSpPr>
          <a:xfrm>
            <a:off x="-2412168" y="1274465"/>
            <a:ext cx="6322114" cy="7255046"/>
            <a:chOff x="-2361718" y="747115"/>
            <a:chExt cx="6322114" cy="7255046"/>
          </a:xfrm>
        </p:grpSpPr>
        <p:grpSp>
          <p:nvGrpSpPr>
            <p:cNvPr id="1317" name="Google Shape;1317;p62"/>
            <p:cNvGrpSpPr/>
            <p:nvPr/>
          </p:nvGrpSpPr>
          <p:grpSpPr>
            <a:xfrm rot="10800000">
              <a:off x="-2361718" y="747115"/>
              <a:ext cx="6322114" cy="7255046"/>
              <a:chOff x="-2504900" y="1005827"/>
              <a:chExt cx="6322114" cy="7255046"/>
            </a:xfrm>
          </p:grpSpPr>
          <p:sp>
            <p:nvSpPr>
              <p:cNvPr id="1318" name="Google Shape;1318;p62"/>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62"/>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0" name="Google Shape;1320;p62"/>
            <p:cNvGrpSpPr/>
            <p:nvPr/>
          </p:nvGrpSpPr>
          <p:grpSpPr>
            <a:xfrm flipH="1" rot="-5400000">
              <a:off x="413261" y="3222994"/>
              <a:ext cx="618213" cy="306426"/>
              <a:chOff x="5989375" y="1843575"/>
              <a:chExt cx="136525" cy="67675"/>
            </a:xfrm>
          </p:grpSpPr>
          <p:sp>
            <p:nvSpPr>
              <p:cNvPr id="1321" name="Google Shape;1321;p6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6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6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6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6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6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6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6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29" name="Google Shape;1329;p62"/>
          <p:cNvSpPr txBox="1"/>
          <p:nvPr>
            <p:ph idx="4294967295" type="subTitle"/>
          </p:nvPr>
        </p:nvSpPr>
        <p:spPr>
          <a:xfrm>
            <a:off x="5592800" y="2484750"/>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Dan mengetikkan ls untuk melihat isi folder</a:t>
            </a:r>
            <a:endParaRPr b="0" i="0" sz="900" u="none" cap="none" strike="noStrike">
              <a:solidFill>
                <a:schemeClr val="lt1"/>
              </a:solidFill>
              <a:latin typeface="Roboto"/>
              <a:ea typeface="Roboto"/>
              <a:cs typeface="Roboto"/>
              <a:sym typeface="Roboto"/>
            </a:endParaRPr>
          </a:p>
        </p:txBody>
      </p:sp>
      <p:sp>
        <p:nvSpPr>
          <p:cNvPr id="1330" name="Google Shape;1330;p62"/>
          <p:cNvSpPr/>
          <p:nvPr/>
        </p:nvSpPr>
        <p:spPr>
          <a:xfrm>
            <a:off x="5277425" y="2646459"/>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1" name="Google Shape;1331;p62"/>
          <p:cNvPicPr preferRelativeResize="0"/>
          <p:nvPr/>
        </p:nvPicPr>
        <p:blipFill>
          <a:blip r:embed="rId3">
            <a:alphaModFix/>
          </a:blip>
          <a:stretch>
            <a:fillRect/>
          </a:stretch>
        </p:blipFill>
        <p:spPr>
          <a:xfrm>
            <a:off x="440738" y="2003825"/>
            <a:ext cx="8353425" cy="419100"/>
          </a:xfrm>
          <a:prstGeom prst="rect">
            <a:avLst/>
          </a:prstGeom>
          <a:noFill/>
          <a:ln>
            <a:noFill/>
          </a:ln>
        </p:spPr>
      </p:pic>
      <p:pic>
        <p:nvPicPr>
          <p:cNvPr id="1332" name="Google Shape;1332;p62"/>
          <p:cNvPicPr preferRelativeResize="0"/>
          <p:nvPr/>
        </p:nvPicPr>
        <p:blipFill>
          <a:blip r:embed="rId4">
            <a:alphaModFix/>
          </a:blip>
          <a:stretch>
            <a:fillRect/>
          </a:stretch>
        </p:blipFill>
        <p:spPr>
          <a:xfrm>
            <a:off x="530375" y="2550545"/>
            <a:ext cx="4524950" cy="895224"/>
          </a:xfrm>
          <a:prstGeom prst="rect">
            <a:avLst/>
          </a:prstGeom>
          <a:noFill/>
          <a:ln>
            <a:noFill/>
          </a:ln>
        </p:spPr>
      </p:pic>
      <p:sp>
        <p:nvSpPr>
          <p:cNvPr id="1333" name="Google Shape;1333;p62"/>
          <p:cNvSpPr txBox="1"/>
          <p:nvPr>
            <p:ph idx="4294967295" type="subTitle"/>
          </p:nvPr>
        </p:nvSpPr>
        <p:spPr>
          <a:xfrm>
            <a:off x="5603747" y="29161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Jika sudah berpindah folder ketikan truffle unbox react</a:t>
            </a:r>
            <a:endParaRPr b="0" i="0" sz="900" u="none" cap="none" strike="noStrike">
              <a:solidFill>
                <a:schemeClr val="lt1"/>
              </a:solidFill>
              <a:latin typeface="Roboto"/>
              <a:ea typeface="Roboto"/>
              <a:cs typeface="Roboto"/>
              <a:sym typeface="Roboto"/>
            </a:endParaRPr>
          </a:p>
        </p:txBody>
      </p:sp>
      <p:sp>
        <p:nvSpPr>
          <p:cNvPr id="1334" name="Google Shape;1334;p62"/>
          <p:cNvSpPr/>
          <p:nvPr/>
        </p:nvSpPr>
        <p:spPr>
          <a:xfrm>
            <a:off x="5277422" y="3077812"/>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5" name="Google Shape;1335;p62"/>
          <p:cNvPicPr preferRelativeResize="0"/>
          <p:nvPr/>
        </p:nvPicPr>
        <p:blipFill>
          <a:blip r:embed="rId5">
            <a:alphaModFix/>
          </a:blip>
          <a:stretch>
            <a:fillRect/>
          </a:stretch>
        </p:blipFill>
        <p:spPr>
          <a:xfrm>
            <a:off x="1714375" y="3573400"/>
            <a:ext cx="5476871" cy="1456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9" name="Shape 1339"/>
        <p:cNvGrpSpPr/>
        <p:nvPr/>
      </p:nvGrpSpPr>
      <p:grpSpPr>
        <a:xfrm>
          <a:off x="0" y="0"/>
          <a:ext cx="0" cy="0"/>
          <a:chOff x="0" y="0"/>
          <a:chExt cx="0" cy="0"/>
        </a:xfrm>
      </p:grpSpPr>
      <p:sp>
        <p:nvSpPr>
          <p:cNvPr id="1340" name="Google Shape;1340;p63"/>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Lalu ls dan akan keluar seperti ini</a:t>
            </a:r>
            <a:endParaRPr b="0" i="0" sz="900" u="none" cap="none" strike="noStrike">
              <a:solidFill>
                <a:schemeClr val="lt1"/>
              </a:solidFill>
              <a:latin typeface="Roboto"/>
              <a:ea typeface="Roboto"/>
              <a:cs typeface="Roboto"/>
              <a:sym typeface="Roboto"/>
            </a:endParaRPr>
          </a:p>
        </p:txBody>
      </p:sp>
      <p:sp>
        <p:nvSpPr>
          <p:cNvPr id="1341" name="Google Shape;1341;p63"/>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63"/>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truffle</a:t>
            </a:r>
            <a:endParaRPr/>
          </a:p>
        </p:txBody>
      </p:sp>
      <p:grpSp>
        <p:nvGrpSpPr>
          <p:cNvPr id="1343" name="Google Shape;1343;p63"/>
          <p:cNvGrpSpPr/>
          <p:nvPr/>
        </p:nvGrpSpPr>
        <p:grpSpPr>
          <a:xfrm>
            <a:off x="-2412168" y="1274465"/>
            <a:ext cx="6322114" cy="7255046"/>
            <a:chOff x="-2361718" y="747115"/>
            <a:chExt cx="6322114" cy="7255046"/>
          </a:xfrm>
        </p:grpSpPr>
        <p:grpSp>
          <p:nvGrpSpPr>
            <p:cNvPr id="1344" name="Google Shape;1344;p63"/>
            <p:cNvGrpSpPr/>
            <p:nvPr/>
          </p:nvGrpSpPr>
          <p:grpSpPr>
            <a:xfrm rot="10800000">
              <a:off x="-2361718" y="747115"/>
              <a:ext cx="6322114" cy="7255046"/>
              <a:chOff x="-2504900" y="1005827"/>
              <a:chExt cx="6322114" cy="7255046"/>
            </a:xfrm>
          </p:grpSpPr>
          <p:sp>
            <p:nvSpPr>
              <p:cNvPr id="1345" name="Google Shape;1345;p63"/>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63"/>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7" name="Google Shape;1347;p63"/>
            <p:cNvGrpSpPr/>
            <p:nvPr/>
          </p:nvGrpSpPr>
          <p:grpSpPr>
            <a:xfrm flipH="1" rot="-5400000">
              <a:off x="413261" y="3222994"/>
              <a:ext cx="618213" cy="306426"/>
              <a:chOff x="5989375" y="1843575"/>
              <a:chExt cx="136525" cy="67675"/>
            </a:xfrm>
          </p:grpSpPr>
          <p:sp>
            <p:nvSpPr>
              <p:cNvPr id="1348" name="Google Shape;1348;p6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6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6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6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6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6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6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6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356" name="Google Shape;1356;p63"/>
          <p:cNvPicPr preferRelativeResize="0"/>
          <p:nvPr/>
        </p:nvPicPr>
        <p:blipFill>
          <a:blip r:embed="rId3">
            <a:alphaModFix/>
          </a:blip>
          <a:stretch>
            <a:fillRect/>
          </a:stretch>
        </p:blipFill>
        <p:spPr>
          <a:xfrm>
            <a:off x="1639476" y="1942500"/>
            <a:ext cx="6243100" cy="268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60" name="Shape 1360"/>
        <p:cNvGrpSpPr/>
        <p:nvPr/>
      </p:nvGrpSpPr>
      <p:grpSpPr>
        <a:xfrm>
          <a:off x="0" y="0"/>
          <a:ext cx="0" cy="0"/>
          <a:chOff x="0" y="0"/>
          <a:chExt cx="0" cy="0"/>
        </a:xfrm>
      </p:grpSpPr>
      <p:sp>
        <p:nvSpPr>
          <p:cNvPr id="1361" name="Google Shape;1361;p64"/>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Jika sudah buka folder s06-eventtrigger tersebut dan cek dibagian contract jika ada file “Migrations.sol” silahkan hapus dan replace dengan file yang sudah dibuat sebelumnya dan akan menampilkan sepeti ini </a:t>
            </a:r>
            <a:endParaRPr b="0" i="0" sz="900" u="none" cap="none" strike="noStrike">
              <a:solidFill>
                <a:schemeClr val="lt1"/>
              </a:solidFill>
              <a:latin typeface="Roboto"/>
              <a:ea typeface="Roboto"/>
              <a:cs typeface="Roboto"/>
              <a:sym typeface="Roboto"/>
            </a:endParaRPr>
          </a:p>
        </p:txBody>
      </p:sp>
      <p:sp>
        <p:nvSpPr>
          <p:cNvPr id="1362" name="Google Shape;1362;p64"/>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64"/>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Modify Code in folder</a:t>
            </a:r>
            <a:endParaRPr/>
          </a:p>
        </p:txBody>
      </p:sp>
      <p:grpSp>
        <p:nvGrpSpPr>
          <p:cNvPr id="1364" name="Google Shape;1364;p64"/>
          <p:cNvGrpSpPr/>
          <p:nvPr/>
        </p:nvGrpSpPr>
        <p:grpSpPr>
          <a:xfrm>
            <a:off x="-2412168" y="1274465"/>
            <a:ext cx="6322114" cy="7255046"/>
            <a:chOff x="-2361718" y="747115"/>
            <a:chExt cx="6322114" cy="7255046"/>
          </a:xfrm>
        </p:grpSpPr>
        <p:grpSp>
          <p:nvGrpSpPr>
            <p:cNvPr id="1365" name="Google Shape;1365;p64"/>
            <p:cNvGrpSpPr/>
            <p:nvPr/>
          </p:nvGrpSpPr>
          <p:grpSpPr>
            <a:xfrm rot="10800000">
              <a:off x="-2361718" y="747115"/>
              <a:ext cx="6322114" cy="7255046"/>
              <a:chOff x="-2504900" y="1005827"/>
              <a:chExt cx="6322114" cy="7255046"/>
            </a:xfrm>
          </p:grpSpPr>
          <p:sp>
            <p:nvSpPr>
              <p:cNvPr id="1366" name="Google Shape;1366;p64"/>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64"/>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8" name="Google Shape;1368;p64"/>
            <p:cNvGrpSpPr/>
            <p:nvPr/>
          </p:nvGrpSpPr>
          <p:grpSpPr>
            <a:xfrm flipH="1" rot="-5400000">
              <a:off x="413261" y="3222994"/>
              <a:ext cx="618213" cy="306426"/>
              <a:chOff x="5989375" y="1843575"/>
              <a:chExt cx="136525" cy="67675"/>
            </a:xfrm>
          </p:grpSpPr>
          <p:sp>
            <p:nvSpPr>
              <p:cNvPr id="1369" name="Google Shape;1369;p64"/>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64"/>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64"/>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64"/>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64"/>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64"/>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64"/>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64"/>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377" name="Google Shape;1377;p64"/>
          <p:cNvPicPr preferRelativeResize="0"/>
          <p:nvPr/>
        </p:nvPicPr>
        <p:blipFill>
          <a:blip r:embed="rId3">
            <a:alphaModFix/>
          </a:blip>
          <a:stretch>
            <a:fillRect/>
          </a:stretch>
        </p:blipFill>
        <p:spPr>
          <a:xfrm>
            <a:off x="160521" y="1109650"/>
            <a:ext cx="4878805" cy="2256862"/>
          </a:xfrm>
          <a:prstGeom prst="rect">
            <a:avLst/>
          </a:prstGeom>
          <a:noFill/>
          <a:ln>
            <a:noFill/>
          </a:ln>
        </p:spPr>
      </p:pic>
      <p:sp>
        <p:nvSpPr>
          <p:cNvPr id="1378" name="Google Shape;1378;p64"/>
          <p:cNvSpPr txBox="1"/>
          <p:nvPr>
            <p:ph idx="4294967295" type="subTitle"/>
          </p:nvPr>
        </p:nvSpPr>
        <p:spPr>
          <a:xfrm>
            <a:off x="5592800" y="198472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Kemudian ubah file "migrasi" di folder migrasi/:</a:t>
            </a:r>
            <a:endParaRPr b="0" i="0" sz="900" u="none" cap="none" strike="noStrike">
              <a:solidFill>
                <a:schemeClr val="lt1"/>
              </a:solidFill>
              <a:latin typeface="Roboto"/>
              <a:ea typeface="Roboto"/>
              <a:cs typeface="Roboto"/>
              <a:sym typeface="Roboto"/>
            </a:endParaRPr>
          </a:p>
        </p:txBody>
      </p:sp>
      <p:sp>
        <p:nvSpPr>
          <p:cNvPr id="1379" name="Google Shape;1379;p64"/>
          <p:cNvSpPr/>
          <p:nvPr/>
        </p:nvSpPr>
        <p:spPr>
          <a:xfrm>
            <a:off x="5277425" y="214643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0" name="Google Shape;1380;p64"/>
          <p:cNvPicPr preferRelativeResize="0"/>
          <p:nvPr/>
        </p:nvPicPr>
        <p:blipFill>
          <a:blip r:embed="rId4">
            <a:alphaModFix/>
          </a:blip>
          <a:stretch>
            <a:fillRect/>
          </a:stretch>
        </p:blipFill>
        <p:spPr>
          <a:xfrm>
            <a:off x="4258429" y="2689250"/>
            <a:ext cx="4728122" cy="2256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4" name="Shape 1384"/>
        <p:cNvGrpSpPr/>
        <p:nvPr/>
      </p:nvGrpSpPr>
      <p:grpSpPr>
        <a:xfrm>
          <a:off x="0" y="0"/>
          <a:ext cx="0" cy="0"/>
          <a:chOff x="0" y="0"/>
          <a:chExt cx="0" cy="0"/>
        </a:xfrm>
      </p:grpSpPr>
      <p:pic>
        <p:nvPicPr>
          <p:cNvPr id="1385" name="Google Shape;1385;p65"/>
          <p:cNvPicPr preferRelativeResize="0"/>
          <p:nvPr/>
        </p:nvPicPr>
        <p:blipFill>
          <a:blip r:embed="rId3">
            <a:alphaModFix/>
          </a:blip>
          <a:stretch>
            <a:fillRect/>
          </a:stretch>
        </p:blipFill>
        <p:spPr>
          <a:xfrm>
            <a:off x="1149876" y="1897075"/>
            <a:ext cx="6133150" cy="3084025"/>
          </a:xfrm>
          <a:prstGeom prst="rect">
            <a:avLst/>
          </a:prstGeom>
          <a:noFill/>
          <a:ln>
            <a:noFill/>
          </a:ln>
        </p:spPr>
      </p:pic>
      <p:sp>
        <p:nvSpPr>
          <p:cNvPr id="1386" name="Google Shape;1386;p65"/>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Ubah file truffle-config.js untuk mengunci versi kompiler tertentu: </a:t>
            </a:r>
            <a:endParaRPr b="0" i="0" sz="900" u="none" cap="none" strike="noStrike">
              <a:solidFill>
                <a:schemeClr val="lt1"/>
              </a:solidFill>
              <a:latin typeface="Roboto"/>
              <a:ea typeface="Roboto"/>
              <a:cs typeface="Roboto"/>
              <a:sym typeface="Roboto"/>
            </a:endParaRPr>
          </a:p>
        </p:txBody>
      </p:sp>
      <p:sp>
        <p:nvSpPr>
          <p:cNvPr id="1387" name="Google Shape;1387;p65"/>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65"/>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Modify truffle-config.js</a:t>
            </a:r>
            <a:endParaRPr/>
          </a:p>
        </p:txBody>
      </p:sp>
      <p:grpSp>
        <p:nvGrpSpPr>
          <p:cNvPr id="1389" name="Google Shape;1389;p65"/>
          <p:cNvGrpSpPr/>
          <p:nvPr/>
        </p:nvGrpSpPr>
        <p:grpSpPr>
          <a:xfrm>
            <a:off x="-2412168" y="1274465"/>
            <a:ext cx="6322114" cy="7255046"/>
            <a:chOff x="-2361718" y="747115"/>
            <a:chExt cx="6322114" cy="7255046"/>
          </a:xfrm>
        </p:grpSpPr>
        <p:grpSp>
          <p:nvGrpSpPr>
            <p:cNvPr id="1390" name="Google Shape;1390;p65"/>
            <p:cNvGrpSpPr/>
            <p:nvPr/>
          </p:nvGrpSpPr>
          <p:grpSpPr>
            <a:xfrm rot="10800000">
              <a:off x="-2361718" y="747115"/>
              <a:ext cx="6322114" cy="7255046"/>
              <a:chOff x="-2504900" y="1005827"/>
              <a:chExt cx="6322114" cy="7255046"/>
            </a:xfrm>
          </p:grpSpPr>
          <p:sp>
            <p:nvSpPr>
              <p:cNvPr id="1391" name="Google Shape;1391;p65"/>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65"/>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3" name="Google Shape;1393;p65"/>
            <p:cNvGrpSpPr/>
            <p:nvPr/>
          </p:nvGrpSpPr>
          <p:grpSpPr>
            <a:xfrm flipH="1" rot="-5400000">
              <a:off x="413261" y="3222994"/>
              <a:ext cx="618213" cy="306426"/>
              <a:chOff x="5989375" y="1843575"/>
              <a:chExt cx="136525" cy="67675"/>
            </a:xfrm>
          </p:grpSpPr>
          <p:sp>
            <p:nvSpPr>
              <p:cNvPr id="1394" name="Google Shape;1394;p65"/>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65"/>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65"/>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65"/>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65"/>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65"/>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65"/>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65"/>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5" name="Shape 1405"/>
        <p:cNvGrpSpPr/>
        <p:nvPr/>
      </p:nvGrpSpPr>
      <p:grpSpPr>
        <a:xfrm>
          <a:off x="0" y="0"/>
          <a:ext cx="0" cy="0"/>
          <a:chOff x="0" y="0"/>
          <a:chExt cx="0" cy="0"/>
        </a:xfrm>
      </p:grpSpPr>
      <p:pic>
        <p:nvPicPr>
          <p:cNvPr id="1406" name="Google Shape;1406;p66"/>
          <p:cNvPicPr preferRelativeResize="0"/>
          <p:nvPr/>
        </p:nvPicPr>
        <p:blipFill>
          <a:blip r:embed="rId3">
            <a:alphaModFix/>
          </a:blip>
          <a:stretch>
            <a:fillRect/>
          </a:stretch>
        </p:blipFill>
        <p:spPr>
          <a:xfrm>
            <a:off x="531125" y="1918600"/>
            <a:ext cx="8001000" cy="2800350"/>
          </a:xfrm>
          <a:prstGeom prst="rect">
            <a:avLst/>
          </a:prstGeom>
          <a:noFill/>
          <a:ln>
            <a:noFill/>
          </a:ln>
        </p:spPr>
      </p:pic>
      <p:sp>
        <p:nvSpPr>
          <p:cNvPr id="1407" name="Google Shape;1407;p66"/>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Jika sudah Kembali ke power shell lalu ketikan truffle develop dan ketikan migrate dan akan menampilkan seperti ini : </a:t>
            </a:r>
            <a:endParaRPr b="0" i="0" sz="900" u="none" cap="none" strike="noStrike">
              <a:solidFill>
                <a:schemeClr val="lt1"/>
              </a:solidFill>
              <a:latin typeface="Roboto"/>
              <a:ea typeface="Roboto"/>
              <a:cs typeface="Roboto"/>
              <a:sym typeface="Roboto"/>
            </a:endParaRPr>
          </a:p>
        </p:txBody>
      </p:sp>
      <p:sp>
        <p:nvSpPr>
          <p:cNvPr id="1408" name="Google Shape;1408;p66"/>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66"/>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Migrate</a:t>
            </a:r>
            <a:endParaRPr/>
          </a:p>
        </p:txBody>
      </p:sp>
      <p:grpSp>
        <p:nvGrpSpPr>
          <p:cNvPr id="1410" name="Google Shape;1410;p66"/>
          <p:cNvGrpSpPr/>
          <p:nvPr/>
        </p:nvGrpSpPr>
        <p:grpSpPr>
          <a:xfrm>
            <a:off x="-2412168" y="1274465"/>
            <a:ext cx="6322114" cy="7255046"/>
            <a:chOff x="-2361718" y="747115"/>
            <a:chExt cx="6322114" cy="7255046"/>
          </a:xfrm>
        </p:grpSpPr>
        <p:grpSp>
          <p:nvGrpSpPr>
            <p:cNvPr id="1411" name="Google Shape;1411;p66"/>
            <p:cNvGrpSpPr/>
            <p:nvPr/>
          </p:nvGrpSpPr>
          <p:grpSpPr>
            <a:xfrm rot="10800000">
              <a:off x="-2361718" y="747115"/>
              <a:ext cx="6322114" cy="7255046"/>
              <a:chOff x="-2504900" y="1005827"/>
              <a:chExt cx="6322114" cy="7255046"/>
            </a:xfrm>
          </p:grpSpPr>
          <p:sp>
            <p:nvSpPr>
              <p:cNvPr id="1412" name="Google Shape;1412;p66"/>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66"/>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4" name="Google Shape;1414;p66"/>
            <p:cNvGrpSpPr/>
            <p:nvPr/>
          </p:nvGrpSpPr>
          <p:grpSpPr>
            <a:xfrm flipH="1" rot="-5400000">
              <a:off x="413261" y="3222994"/>
              <a:ext cx="618213" cy="306426"/>
              <a:chOff x="5989375" y="1843575"/>
              <a:chExt cx="136525" cy="67675"/>
            </a:xfrm>
          </p:grpSpPr>
          <p:sp>
            <p:nvSpPr>
              <p:cNvPr id="1415" name="Google Shape;1415;p66"/>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66"/>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66"/>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66"/>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66"/>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66"/>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66"/>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66"/>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40"/>
          <p:cNvSpPr txBox="1"/>
          <p:nvPr>
            <p:ph idx="1" type="subTitle"/>
          </p:nvPr>
        </p:nvSpPr>
        <p:spPr>
          <a:xfrm>
            <a:off x="713225" y="2347452"/>
            <a:ext cx="4732500" cy="11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500"/>
              <a:buNone/>
            </a:pPr>
            <a:r>
              <a:rPr lang="en"/>
              <a:t>Power Point ini merupakan kesatuan dari keseluruhan technical documentation dari semua section LAB</a:t>
            </a:r>
            <a:endParaRPr/>
          </a:p>
        </p:txBody>
      </p:sp>
      <p:sp>
        <p:nvSpPr>
          <p:cNvPr id="857" name="Google Shape;857;p40"/>
          <p:cNvSpPr txBox="1"/>
          <p:nvPr>
            <p:ph type="title"/>
          </p:nvPr>
        </p:nvSpPr>
        <p:spPr>
          <a:xfrm>
            <a:off x="713370" y="1697025"/>
            <a:ext cx="5268330" cy="47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000"/>
              <a:t>Untuk Memenuhi Tugas UTS</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6" name="Shape 1426"/>
        <p:cNvGrpSpPr/>
        <p:nvPr/>
      </p:nvGrpSpPr>
      <p:grpSpPr>
        <a:xfrm>
          <a:off x="0" y="0"/>
          <a:ext cx="0" cy="0"/>
          <a:chOff x="0" y="0"/>
          <a:chExt cx="0" cy="0"/>
        </a:xfrm>
      </p:grpSpPr>
      <p:pic>
        <p:nvPicPr>
          <p:cNvPr id="1427" name="Google Shape;1427;p67"/>
          <p:cNvPicPr preferRelativeResize="0"/>
          <p:nvPr/>
        </p:nvPicPr>
        <p:blipFill>
          <a:blip r:embed="rId3">
            <a:alphaModFix/>
          </a:blip>
          <a:stretch>
            <a:fillRect/>
          </a:stretch>
        </p:blipFill>
        <p:spPr>
          <a:xfrm>
            <a:off x="1144801" y="1816325"/>
            <a:ext cx="5932176" cy="3225325"/>
          </a:xfrm>
          <a:prstGeom prst="rect">
            <a:avLst/>
          </a:prstGeom>
          <a:noFill/>
          <a:ln>
            <a:noFill/>
          </a:ln>
        </p:spPr>
      </p:pic>
      <p:sp>
        <p:nvSpPr>
          <p:cNvPr id="1428" name="Google Shape;1428;p67"/>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Jika sudah modif HTML menjadi seperti ini</a:t>
            </a:r>
            <a:endParaRPr b="0" i="0" sz="900" u="none" cap="none" strike="noStrike">
              <a:solidFill>
                <a:schemeClr val="lt1"/>
              </a:solidFill>
              <a:latin typeface="Roboto"/>
              <a:ea typeface="Roboto"/>
              <a:cs typeface="Roboto"/>
              <a:sym typeface="Roboto"/>
            </a:endParaRPr>
          </a:p>
        </p:txBody>
      </p:sp>
      <p:sp>
        <p:nvSpPr>
          <p:cNvPr id="1429" name="Google Shape;1429;p67"/>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67"/>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Modify HTML</a:t>
            </a:r>
            <a:endParaRPr/>
          </a:p>
        </p:txBody>
      </p:sp>
      <p:grpSp>
        <p:nvGrpSpPr>
          <p:cNvPr id="1431" name="Google Shape;1431;p67"/>
          <p:cNvGrpSpPr/>
          <p:nvPr/>
        </p:nvGrpSpPr>
        <p:grpSpPr>
          <a:xfrm>
            <a:off x="-2412168" y="1274465"/>
            <a:ext cx="6322114" cy="7255046"/>
            <a:chOff x="-2361718" y="747115"/>
            <a:chExt cx="6322114" cy="7255046"/>
          </a:xfrm>
        </p:grpSpPr>
        <p:grpSp>
          <p:nvGrpSpPr>
            <p:cNvPr id="1432" name="Google Shape;1432;p67"/>
            <p:cNvGrpSpPr/>
            <p:nvPr/>
          </p:nvGrpSpPr>
          <p:grpSpPr>
            <a:xfrm rot="10800000">
              <a:off x="-2361718" y="747115"/>
              <a:ext cx="6322114" cy="7255046"/>
              <a:chOff x="-2504900" y="1005827"/>
              <a:chExt cx="6322114" cy="7255046"/>
            </a:xfrm>
          </p:grpSpPr>
          <p:sp>
            <p:nvSpPr>
              <p:cNvPr id="1433" name="Google Shape;1433;p67"/>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67"/>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5" name="Google Shape;1435;p67"/>
            <p:cNvGrpSpPr/>
            <p:nvPr/>
          </p:nvGrpSpPr>
          <p:grpSpPr>
            <a:xfrm flipH="1" rot="-5400000">
              <a:off x="413261" y="3222994"/>
              <a:ext cx="618213" cy="306426"/>
              <a:chOff x="5989375" y="1843575"/>
              <a:chExt cx="136525" cy="67675"/>
            </a:xfrm>
          </p:grpSpPr>
          <p:sp>
            <p:nvSpPr>
              <p:cNvPr id="1436" name="Google Shape;1436;p67"/>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67"/>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67"/>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67"/>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67"/>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67"/>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67"/>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67"/>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7" name="Shape 1447"/>
        <p:cNvGrpSpPr/>
        <p:nvPr/>
      </p:nvGrpSpPr>
      <p:grpSpPr>
        <a:xfrm>
          <a:off x="0" y="0"/>
          <a:ext cx="0" cy="0"/>
          <a:chOff x="0" y="0"/>
          <a:chExt cx="0" cy="0"/>
        </a:xfrm>
      </p:grpSpPr>
      <p:sp>
        <p:nvSpPr>
          <p:cNvPr id="1448" name="Google Shape;1448;p68"/>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Lalu buka baru power shell dan masuk ke folder client dan ketikan npm start </a:t>
            </a:r>
            <a:endParaRPr b="0" i="0" sz="900" u="none" cap="none" strike="noStrike">
              <a:solidFill>
                <a:schemeClr val="lt1"/>
              </a:solidFill>
              <a:latin typeface="Roboto"/>
              <a:ea typeface="Roboto"/>
              <a:cs typeface="Roboto"/>
              <a:sym typeface="Roboto"/>
            </a:endParaRPr>
          </a:p>
        </p:txBody>
      </p:sp>
      <p:sp>
        <p:nvSpPr>
          <p:cNvPr id="1449" name="Google Shape;1449;p68"/>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68"/>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Npm start</a:t>
            </a:r>
            <a:endParaRPr/>
          </a:p>
        </p:txBody>
      </p:sp>
      <p:grpSp>
        <p:nvGrpSpPr>
          <p:cNvPr id="1451" name="Google Shape;1451;p68"/>
          <p:cNvGrpSpPr/>
          <p:nvPr/>
        </p:nvGrpSpPr>
        <p:grpSpPr>
          <a:xfrm>
            <a:off x="-2412168" y="1274465"/>
            <a:ext cx="6322114" cy="7255046"/>
            <a:chOff x="-2361718" y="747115"/>
            <a:chExt cx="6322114" cy="7255046"/>
          </a:xfrm>
        </p:grpSpPr>
        <p:grpSp>
          <p:nvGrpSpPr>
            <p:cNvPr id="1452" name="Google Shape;1452;p68"/>
            <p:cNvGrpSpPr/>
            <p:nvPr/>
          </p:nvGrpSpPr>
          <p:grpSpPr>
            <a:xfrm rot="10800000">
              <a:off x="-2361718" y="747115"/>
              <a:ext cx="6322114" cy="7255046"/>
              <a:chOff x="-2504900" y="1005827"/>
              <a:chExt cx="6322114" cy="7255046"/>
            </a:xfrm>
          </p:grpSpPr>
          <p:sp>
            <p:nvSpPr>
              <p:cNvPr id="1453" name="Google Shape;1453;p68"/>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68"/>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5" name="Google Shape;1455;p68"/>
            <p:cNvGrpSpPr/>
            <p:nvPr/>
          </p:nvGrpSpPr>
          <p:grpSpPr>
            <a:xfrm flipH="1" rot="-5400000">
              <a:off x="413261" y="3222994"/>
              <a:ext cx="618213" cy="306426"/>
              <a:chOff x="5989375" y="1843575"/>
              <a:chExt cx="136525" cy="67675"/>
            </a:xfrm>
          </p:grpSpPr>
          <p:sp>
            <p:nvSpPr>
              <p:cNvPr id="1456" name="Google Shape;1456;p68"/>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68"/>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68"/>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68"/>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68"/>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68"/>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68"/>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68"/>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464" name="Google Shape;1464;p68"/>
          <p:cNvPicPr preferRelativeResize="0"/>
          <p:nvPr/>
        </p:nvPicPr>
        <p:blipFill>
          <a:blip r:embed="rId3">
            <a:alphaModFix/>
          </a:blip>
          <a:stretch>
            <a:fillRect/>
          </a:stretch>
        </p:blipFill>
        <p:spPr>
          <a:xfrm>
            <a:off x="1533476" y="1876400"/>
            <a:ext cx="5534854" cy="3100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8" name="Shape 1468"/>
        <p:cNvGrpSpPr/>
        <p:nvPr/>
      </p:nvGrpSpPr>
      <p:grpSpPr>
        <a:xfrm>
          <a:off x="0" y="0"/>
          <a:ext cx="0" cy="0"/>
          <a:chOff x="0" y="0"/>
          <a:chExt cx="0" cy="0"/>
        </a:xfrm>
      </p:grpSpPr>
      <p:sp>
        <p:nvSpPr>
          <p:cNvPr id="1469" name="Google Shape;1469;p69"/>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Sehingga akan muncul seperti ini dan akan menampilkan</a:t>
            </a:r>
            <a:endParaRPr b="0" i="0" sz="900" u="none" cap="none" strike="noStrike">
              <a:solidFill>
                <a:schemeClr val="lt1"/>
              </a:solidFill>
              <a:latin typeface="Roboto"/>
              <a:ea typeface="Roboto"/>
              <a:cs typeface="Roboto"/>
              <a:sym typeface="Roboto"/>
            </a:endParaRPr>
          </a:p>
        </p:txBody>
      </p:sp>
      <p:sp>
        <p:nvSpPr>
          <p:cNvPr id="1470" name="Google Shape;1470;p69"/>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69"/>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Npm start</a:t>
            </a:r>
            <a:endParaRPr/>
          </a:p>
        </p:txBody>
      </p:sp>
      <p:grpSp>
        <p:nvGrpSpPr>
          <p:cNvPr id="1472" name="Google Shape;1472;p69"/>
          <p:cNvGrpSpPr/>
          <p:nvPr/>
        </p:nvGrpSpPr>
        <p:grpSpPr>
          <a:xfrm>
            <a:off x="-2412168" y="1274465"/>
            <a:ext cx="6322114" cy="7255046"/>
            <a:chOff x="-2361718" y="747115"/>
            <a:chExt cx="6322114" cy="7255046"/>
          </a:xfrm>
        </p:grpSpPr>
        <p:grpSp>
          <p:nvGrpSpPr>
            <p:cNvPr id="1473" name="Google Shape;1473;p69"/>
            <p:cNvGrpSpPr/>
            <p:nvPr/>
          </p:nvGrpSpPr>
          <p:grpSpPr>
            <a:xfrm rot="10800000">
              <a:off x="-2361718" y="747115"/>
              <a:ext cx="6322114" cy="7255046"/>
              <a:chOff x="-2504900" y="1005827"/>
              <a:chExt cx="6322114" cy="7255046"/>
            </a:xfrm>
          </p:grpSpPr>
          <p:sp>
            <p:nvSpPr>
              <p:cNvPr id="1474" name="Google Shape;1474;p69"/>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69"/>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6" name="Google Shape;1476;p69"/>
            <p:cNvGrpSpPr/>
            <p:nvPr/>
          </p:nvGrpSpPr>
          <p:grpSpPr>
            <a:xfrm flipH="1" rot="-5400000">
              <a:off x="413261" y="3222994"/>
              <a:ext cx="618213" cy="306426"/>
              <a:chOff x="5989375" y="1843575"/>
              <a:chExt cx="136525" cy="67675"/>
            </a:xfrm>
          </p:grpSpPr>
          <p:sp>
            <p:nvSpPr>
              <p:cNvPr id="1477" name="Google Shape;1477;p69"/>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69"/>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69"/>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69"/>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69"/>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69"/>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69"/>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69"/>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485" name="Google Shape;1485;p69"/>
          <p:cNvPicPr preferRelativeResize="0"/>
          <p:nvPr/>
        </p:nvPicPr>
        <p:blipFill>
          <a:blip r:embed="rId3">
            <a:alphaModFix/>
          </a:blip>
          <a:stretch>
            <a:fillRect/>
          </a:stretch>
        </p:blipFill>
        <p:spPr>
          <a:xfrm>
            <a:off x="1205376" y="2013175"/>
            <a:ext cx="6656124" cy="2579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9" name="Shape 1489"/>
        <p:cNvGrpSpPr/>
        <p:nvPr/>
      </p:nvGrpSpPr>
      <p:grpSpPr>
        <a:xfrm>
          <a:off x="0" y="0"/>
          <a:ext cx="0" cy="0"/>
          <a:chOff x="0" y="0"/>
          <a:chExt cx="0" cy="0"/>
        </a:xfrm>
      </p:grpSpPr>
      <p:sp>
        <p:nvSpPr>
          <p:cNvPr id="1490" name="Google Shape;1490;p70"/>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Lalu masukan cost dan create item  </a:t>
            </a:r>
            <a:endParaRPr b="0" i="0" sz="900" u="none" cap="none" strike="noStrike">
              <a:solidFill>
                <a:schemeClr val="lt1"/>
              </a:solidFill>
              <a:latin typeface="Roboto"/>
              <a:ea typeface="Roboto"/>
              <a:cs typeface="Roboto"/>
              <a:sym typeface="Roboto"/>
            </a:endParaRPr>
          </a:p>
        </p:txBody>
      </p:sp>
      <p:sp>
        <p:nvSpPr>
          <p:cNvPr id="1491" name="Google Shape;1491;p70"/>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70"/>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Npm start</a:t>
            </a:r>
            <a:endParaRPr/>
          </a:p>
        </p:txBody>
      </p:sp>
      <p:grpSp>
        <p:nvGrpSpPr>
          <p:cNvPr id="1493" name="Google Shape;1493;p70"/>
          <p:cNvGrpSpPr/>
          <p:nvPr/>
        </p:nvGrpSpPr>
        <p:grpSpPr>
          <a:xfrm>
            <a:off x="-2412168" y="1274465"/>
            <a:ext cx="6322114" cy="7255046"/>
            <a:chOff x="-2361718" y="747115"/>
            <a:chExt cx="6322114" cy="7255046"/>
          </a:xfrm>
        </p:grpSpPr>
        <p:grpSp>
          <p:nvGrpSpPr>
            <p:cNvPr id="1494" name="Google Shape;1494;p70"/>
            <p:cNvGrpSpPr/>
            <p:nvPr/>
          </p:nvGrpSpPr>
          <p:grpSpPr>
            <a:xfrm rot="10800000">
              <a:off x="-2361718" y="747115"/>
              <a:ext cx="6322114" cy="7255046"/>
              <a:chOff x="-2504900" y="1005827"/>
              <a:chExt cx="6322114" cy="7255046"/>
            </a:xfrm>
          </p:grpSpPr>
          <p:sp>
            <p:nvSpPr>
              <p:cNvPr id="1495" name="Google Shape;1495;p70"/>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70"/>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7" name="Google Shape;1497;p70"/>
            <p:cNvGrpSpPr/>
            <p:nvPr/>
          </p:nvGrpSpPr>
          <p:grpSpPr>
            <a:xfrm flipH="1" rot="-5400000">
              <a:off x="413261" y="3222994"/>
              <a:ext cx="618213" cy="306426"/>
              <a:chOff x="5989375" y="1843575"/>
              <a:chExt cx="136525" cy="67675"/>
            </a:xfrm>
          </p:grpSpPr>
          <p:sp>
            <p:nvSpPr>
              <p:cNvPr id="1498" name="Google Shape;1498;p70"/>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70"/>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70"/>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70"/>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70"/>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70"/>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70"/>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70"/>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506" name="Google Shape;1506;p70"/>
          <p:cNvPicPr preferRelativeResize="0"/>
          <p:nvPr/>
        </p:nvPicPr>
        <p:blipFill>
          <a:blip r:embed="rId3">
            <a:alphaModFix/>
          </a:blip>
          <a:stretch>
            <a:fillRect/>
          </a:stretch>
        </p:blipFill>
        <p:spPr>
          <a:xfrm>
            <a:off x="1311401" y="1876400"/>
            <a:ext cx="6322124" cy="31358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0" name="Shape 1510"/>
        <p:cNvGrpSpPr/>
        <p:nvPr/>
      </p:nvGrpSpPr>
      <p:grpSpPr>
        <a:xfrm>
          <a:off x="0" y="0"/>
          <a:ext cx="0" cy="0"/>
          <a:chOff x="0" y="0"/>
          <a:chExt cx="0" cy="0"/>
        </a:xfrm>
      </p:grpSpPr>
      <p:sp>
        <p:nvSpPr>
          <p:cNvPr id="1511" name="Google Shape;1511;p71"/>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Lalu masukan cost dan create item  </a:t>
            </a:r>
            <a:endParaRPr b="0" i="0" sz="900" u="none" cap="none" strike="noStrike">
              <a:solidFill>
                <a:schemeClr val="lt1"/>
              </a:solidFill>
              <a:latin typeface="Roboto"/>
              <a:ea typeface="Roboto"/>
              <a:cs typeface="Roboto"/>
              <a:sym typeface="Roboto"/>
            </a:endParaRPr>
          </a:p>
        </p:txBody>
      </p:sp>
      <p:sp>
        <p:nvSpPr>
          <p:cNvPr id="1512" name="Google Shape;1512;p71"/>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71"/>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Npm start</a:t>
            </a:r>
            <a:endParaRPr/>
          </a:p>
        </p:txBody>
      </p:sp>
      <p:grpSp>
        <p:nvGrpSpPr>
          <p:cNvPr id="1514" name="Google Shape;1514;p71"/>
          <p:cNvGrpSpPr/>
          <p:nvPr/>
        </p:nvGrpSpPr>
        <p:grpSpPr>
          <a:xfrm>
            <a:off x="-2412168" y="1274465"/>
            <a:ext cx="6322114" cy="7255046"/>
            <a:chOff x="-2361718" y="747115"/>
            <a:chExt cx="6322114" cy="7255046"/>
          </a:xfrm>
        </p:grpSpPr>
        <p:grpSp>
          <p:nvGrpSpPr>
            <p:cNvPr id="1515" name="Google Shape;1515;p71"/>
            <p:cNvGrpSpPr/>
            <p:nvPr/>
          </p:nvGrpSpPr>
          <p:grpSpPr>
            <a:xfrm rot="10800000">
              <a:off x="-2361718" y="747115"/>
              <a:ext cx="6322114" cy="7255046"/>
              <a:chOff x="-2504900" y="1005827"/>
              <a:chExt cx="6322114" cy="7255046"/>
            </a:xfrm>
          </p:grpSpPr>
          <p:sp>
            <p:nvSpPr>
              <p:cNvPr id="1516" name="Google Shape;1516;p71"/>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71"/>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8" name="Google Shape;1518;p71"/>
            <p:cNvGrpSpPr/>
            <p:nvPr/>
          </p:nvGrpSpPr>
          <p:grpSpPr>
            <a:xfrm flipH="1" rot="-5400000">
              <a:off x="413261" y="3222994"/>
              <a:ext cx="618213" cy="306426"/>
              <a:chOff x="5989375" y="1843575"/>
              <a:chExt cx="136525" cy="67675"/>
            </a:xfrm>
          </p:grpSpPr>
          <p:sp>
            <p:nvSpPr>
              <p:cNvPr id="1519" name="Google Shape;1519;p71"/>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71"/>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71"/>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71"/>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71"/>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71"/>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71"/>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71"/>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527" name="Google Shape;1527;p71"/>
          <p:cNvPicPr preferRelativeResize="0"/>
          <p:nvPr/>
        </p:nvPicPr>
        <p:blipFill>
          <a:blip r:embed="rId3">
            <a:alphaModFix/>
          </a:blip>
          <a:stretch>
            <a:fillRect/>
          </a:stretch>
        </p:blipFill>
        <p:spPr>
          <a:xfrm>
            <a:off x="4520225" y="2348449"/>
            <a:ext cx="4311824" cy="1974600"/>
          </a:xfrm>
          <a:prstGeom prst="rect">
            <a:avLst/>
          </a:prstGeom>
          <a:noFill/>
          <a:ln>
            <a:noFill/>
          </a:ln>
        </p:spPr>
      </p:pic>
      <p:pic>
        <p:nvPicPr>
          <p:cNvPr id="1528" name="Google Shape;1528;p71"/>
          <p:cNvPicPr preferRelativeResize="0"/>
          <p:nvPr/>
        </p:nvPicPr>
        <p:blipFill>
          <a:blip r:embed="rId4">
            <a:alphaModFix/>
          </a:blip>
          <a:stretch>
            <a:fillRect/>
          </a:stretch>
        </p:blipFill>
        <p:spPr>
          <a:xfrm>
            <a:off x="224725" y="1023350"/>
            <a:ext cx="4660574" cy="2311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2" name="Shape 1532"/>
        <p:cNvGrpSpPr/>
        <p:nvPr/>
      </p:nvGrpSpPr>
      <p:grpSpPr>
        <a:xfrm>
          <a:off x="0" y="0"/>
          <a:ext cx="0" cy="0"/>
          <a:chOff x="0" y="0"/>
          <a:chExt cx="0" cy="0"/>
        </a:xfrm>
      </p:grpSpPr>
      <p:pic>
        <p:nvPicPr>
          <p:cNvPr id="1533" name="Google Shape;1533;p72"/>
          <p:cNvPicPr preferRelativeResize="0"/>
          <p:nvPr/>
        </p:nvPicPr>
        <p:blipFill>
          <a:blip r:embed="rId3">
            <a:alphaModFix/>
          </a:blip>
          <a:stretch>
            <a:fillRect/>
          </a:stretch>
        </p:blipFill>
        <p:spPr>
          <a:xfrm>
            <a:off x="1190300" y="2749625"/>
            <a:ext cx="1368306" cy="2332350"/>
          </a:xfrm>
          <a:prstGeom prst="rect">
            <a:avLst/>
          </a:prstGeom>
          <a:noFill/>
          <a:ln>
            <a:noFill/>
          </a:ln>
        </p:spPr>
      </p:pic>
      <p:sp>
        <p:nvSpPr>
          <p:cNvPr id="1534" name="Google Shape;1534;p72"/>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Selain itu bisa menginport account dengan menuliskan truffle develop dan akan muncul acc dan private key</a:t>
            </a:r>
            <a:endParaRPr b="0" i="0" sz="900" u="none" cap="none" strike="noStrike">
              <a:solidFill>
                <a:schemeClr val="lt1"/>
              </a:solidFill>
              <a:latin typeface="Roboto"/>
              <a:ea typeface="Roboto"/>
              <a:cs typeface="Roboto"/>
              <a:sym typeface="Roboto"/>
            </a:endParaRPr>
          </a:p>
        </p:txBody>
      </p:sp>
      <p:sp>
        <p:nvSpPr>
          <p:cNvPr id="1535" name="Google Shape;1535;p72"/>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72"/>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Metamask Inport Account</a:t>
            </a:r>
            <a:endParaRPr/>
          </a:p>
        </p:txBody>
      </p:sp>
      <p:grpSp>
        <p:nvGrpSpPr>
          <p:cNvPr id="1537" name="Google Shape;1537;p72"/>
          <p:cNvGrpSpPr/>
          <p:nvPr/>
        </p:nvGrpSpPr>
        <p:grpSpPr>
          <a:xfrm>
            <a:off x="-2412168" y="1274465"/>
            <a:ext cx="6322114" cy="7255046"/>
            <a:chOff x="-2361718" y="747115"/>
            <a:chExt cx="6322114" cy="7255046"/>
          </a:xfrm>
        </p:grpSpPr>
        <p:grpSp>
          <p:nvGrpSpPr>
            <p:cNvPr id="1538" name="Google Shape;1538;p72"/>
            <p:cNvGrpSpPr/>
            <p:nvPr/>
          </p:nvGrpSpPr>
          <p:grpSpPr>
            <a:xfrm rot="10800000">
              <a:off x="-2361718" y="747115"/>
              <a:ext cx="6322114" cy="7255046"/>
              <a:chOff x="-2504900" y="1005827"/>
              <a:chExt cx="6322114" cy="7255046"/>
            </a:xfrm>
          </p:grpSpPr>
          <p:sp>
            <p:nvSpPr>
              <p:cNvPr id="1539" name="Google Shape;1539;p72"/>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72"/>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1" name="Google Shape;1541;p72"/>
            <p:cNvGrpSpPr/>
            <p:nvPr/>
          </p:nvGrpSpPr>
          <p:grpSpPr>
            <a:xfrm flipH="1" rot="-5400000">
              <a:off x="413261" y="3222994"/>
              <a:ext cx="618213" cy="306426"/>
              <a:chOff x="5989375" y="1843575"/>
              <a:chExt cx="136525" cy="67675"/>
            </a:xfrm>
          </p:grpSpPr>
          <p:sp>
            <p:nvSpPr>
              <p:cNvPr id="1542" name="Google Shape;1542;p7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7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7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7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7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7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7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7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550" name="Google Shape;1550;p72"/>
          <p:cNvPicPr preferRelativeResize="0"/>
          <p:nvPr/>
        </p:nvPicPr>
        <p:blipFill>
          <a:blip r:embed="rId4">
            <a:alphaModFix/>
          </a:blip>
          <a:stretch>
            <a:fillRect/>
          </a:stretch>
        </p:blipFill>
        <p:spPr>
          <a:xfrm>
            <a:off x="337196" y="2194900"/>
            <a:ext cx="4714875" cy="476250"/>
          </a:xfrm>
          <a:prstGeom prst="rect">
            <a:avLst/>
          </a:prstGeom>
          <a:noFill/>
          <a:ln>
            <a:noFill/>
          </a:ln>
        </p:spPr>
      </p:pic>
      <p:pic>
        <p:nvPicPr>
          <p:cNvPr id="1551" name="Google Shape;1551;p72"/>
          <p:cNvPicPr preferRelativeResize="0"/>
          <p:nvPr/>
        </p:nvPicPr>
        <p:blipFill>
          <a:blip r:embed="rId5">
            <a:alphaModFix/>
          </a:blip>
          <a:stretch>
            <a:fillRect/>
          </a:stretch>
        </p:blipFill>
        <p:spPr>
          <a:xfrm>
            <a:off x="337196" y="1662575"/>
            <a:ext cx="3219450" cy="428625"/>
          </a:xfrm>
          <a:prstGeom prst="rect">
            <a:avLst/>
          </a:prstGeom>
          <a:noFill/>
          <a:ln>
            <a:noFill/>
          </a:ln>
        </p:spPr>
      </p:pic>
      <p:sp>
        <p:nvSpPr>
          <p:cNvPr id="1552" name="Google Shape;1552;p72"/>
          <p:cNvSpPr txBox="1"/>
          <p:nvPr>
            <p:ph idx="4294967295" type="subTitle"/>
          </p:nvPr>
        </p:nvSpPr>
        <p:spPr>
          <a:xfrm>
            <a:off x="5564450" y="1942000"/>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Setelah itu tinggal memasukan priveate key di import account</a:t>
            </a:r>
            <a:endParaRPr b="0" i="0" sz="900" u="none" cap="none" strike="noStrike">
              <a:solidFill>
                <a:schemeClr val="lt1"/>
              </a:solidFill>
              <a:latin typeface="Roboto"/>
              <a:ea typeface="Roboto"/>
              <a:cs typeface="Roboto"/>
              <a:sym typeface="Roboto"/>
            </a:endParaRPr>
          </a:p>
        </p:txBody>
      </p:sp>
      <p:sp>
        <p:nvSpPr>
          <p:cNvPr id="1553" name="Google Shape;1553;p72"/>
          <p:cNvSpPr/>
          <p:nvPr/>
        </p:nvSpPr>
        <p:spPr>
          <a:xfrm>
            <a:off x="5262275" y="20658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72"/>
          <p:cNvSpPr txBox="1"/>
          <p:nvPr>
            <p:ph idx="4294967295" type="subTitle"/>
          </p:nvPr>
        </p:nvSpPr>
        <p:spPr>
          <a:xfrm>
            <a:off x="5590547" y="248115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Dan account akan otomatis tebuat</a:t>
            </a:r>
            <a:endParaRPr b="0" i="0" sz="900" u="none" cap="none" strike="noStrike">
              <a:solidFill>
                <a:schemeClr val="lt1"/>
              </a:solidFill>
              <a:latin typeface="Roboto"/>
              <a:ea typeface="Roboto"/>
              <a:cs typeface="Roboto"/>
              <a:sym typeface="Roboto"/>
            </a:endParaRPr>
          </a:p>
        </p:txBody>
      </p:sp>
      <p:sp>
        <p:nvSpPr>
          <p:cNvPr id="1555" name="Google Shape;1555;p72"/>
          <p:cNvSpPr/>
          <p:nvPr/>
        </p:nvSpPr>
        <p:spPr>
          <a:xfrm>
            <a:off x="5277422" y="261988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59" name="Shape 1559"/>
        <p:cNvGrpSpPr/>
        <p:nvPr/>
      </p:nvGrpSpPr>
      <p:grpSpPr>
        <a:xfrm>
          <a:off x="0" y="0"/>
          <a:ext cx="0" cy="0"/>
          <a:chOff x="0" y="0"/>
          <a:chExt cx="0" cy="0"/>
        </a:xfrm>
      </p:grpSpPr>
      <p:pic>
        <p:nvPicPr>
          <p:cNvPr id="1560" name="Google Shape;1560;p73"/>
          <p:cNvPicPr preferRelativeResize="0"/>
          <p:nvPr/>
        </p:nvPicPr>
        <p:blipFill>
          <a:blip r:embed="rId3">
            <a:alphaModFix/>
          </a:blip>
          <a:stretch>
            <a:fillRect/>
          </a:stretch>
        </p:blipFill>
        <p:spPr>
          <a:xfrm>
            <a:off x="311946" y="1296425"/>
            <a:ext cx="4216866" cy="2927450"/>
          </a:xfrm>
          <a:prstGeom prst="rect">
            <a:avLst/>
          </a:prstGeom>
          <a:noFill/>
          <a:ln>
            <a:noFill/>
          </a:ln>
        </p:spPr>
      </p:pic>
      <p:sp>
        <p:nvSpPr>
          <p:cNvPr id="1561" name="Google Shape;1561;p73"/>
          <p:cNvSpPr txBox="1"/>
          <p:nvPr>
            <p:ph idx="4294967295" type="subTitle"/>
          </p:nvPr>
        </p:nvSpPr>
        <p:spPr>
          <a:xfrm>
            <a:off x="5590547" y="1369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Done semuanya selesai dan di truffle ada pengujian unit nah disini akan menerapkan unit test super sederhana dan lihat apakah bisa menguji item yang dibuat. Pertama-tama, hapus tes di folder "/test". Setelah it masukkan tes baru dengan code seperti berikut </a:t>
            </a:r>
            <a:endParaRPr b="0" i="0" sz="900" u="none" cap="none" strike="noStrike">
              <a:solidFill>
                <a:schemeClr val="lt1"/>
              </a:solidFill>
              <a:latin typeface="Roboto"/>
              <a:ea typeface="Roboto"/>
              <a:cs typeface="Roboto"/>
              <a:sym typeface="Roboto"/>
            </a:endParaRPr>
          </a:p>
        </p:txBody>
      </p:sp>
      <p:sp>
        <p:nvSpPr>
          <p:cNvPr id="1562" name="Google Shape;1562;p73"/>
          <p:cNvSpPr/>
          <p:nvPr/>
        </p:nvSpPr>
        <p:spPr>
          <a:xfrm>
            <a:off x="5277422" y="1508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73"/>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Test Unit</a:t>
            </a:r>
            <a:endParaRPr/>
          </a:p>
        </p:txBody>
      </p:sp>
      <p:grpSp>
        <p:nvGrpSpPr>
          <p:cNvPr id="1564" name="Google Shape;1564;p73"/>
          <p:cNvGrpSpPr/>
          <p:nvPr/>
        </p:nvGrpSpPr>
        <p:grpSpPr>
          <a:xfrm>
            <a:off x="-2412168" y="1274465"/>
            <a:ext cx="6322114" cy="7255046"/>
            <a:chOff x="-2361718" y="747115"/>
            <a:chExt cx="6322114" cy="7255046"/>
          </a:xfrm>
        </p:grpSpPr>
        <p:grpSp>
          <p:nvGrpSpPr>
            <p:cNvPr id="1565" name="Google Shape;1565;p73"/>
            <p:cNvGrpSpPr/>
            <p:nvPr/>
          </p:nvGrpSpPr>
          <p:grpSpPr>
            <a:xfrm rot="10800000">
              <a:off x="-2361718" y="747115"/>
              <a:ext cx="6322114" cy="7255046"/>
              <a:chOff x="-2504900" y="1005827"/>
              <a:chExt cx="6322114" cy="7255046"/>
            </a:xfrm>
          </p:grpSpPr>
          <p:sp>
            <p:nvSpPr>
              <p:cNvPr id="1566" name="Google Shape;1566;p73"/>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73"/>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8" name="Google Shape;1568;p73"/>
            <p:cNvGrpSpPr/>
            <p:nvPr/>
          </p:nvGrpSpPr>
          <p:grpSpPr>
            <a:xfrm flipH="1" rot="-5400000">
              <a:off x="413261" y="3222994"/>
              <a:ext cx="618213" cy="306426"/>
              <a:chOff x="5989375" y="1843575"/>
              <a:chExt cx="136525" cy="67675"/>
            </a:xfrm>
          </p:grpSpPr>
          <p:sp>
            <p:nvSpPr>
              <p:cNvPr id="1569" name="Google Shape;1569;p7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7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7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7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7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7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7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7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77" name="Google Shape;1577;p73"/>
          <p:cNvSpPr txBox="1"/>
          <p:nvPr>
            <p:ph idx="4294967295" type="subTitle"/>
          </p:nvPr>
        </p:nvSpPr>
        <p:spPr>
          <a:xfrm>
            <a:off x="5564450" y="1942000"/>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Jika sudah buka powershell baru dan tuliskan truffle test dan akan menampilkan seperti in</a:t>
            </a:r>
            <a:endParaRPr b="0" i="0" sz="900" u="none" cap="none" strike="noStrike">
              <a:solidFill>
                <a:schemeClr val="lt1"/>
              </a:solidFill>
              <a:latin typeface="Roboto"/>
              <a:ea typeface="Roboto"/>
              <a:cs typeface="Roboto"/>
              <a:sym typeface="Roboto"/>
            </a:endParaRPr>
          </a:p>
        </p:txBody>
      </p:sp>
      <p:sp>
        <p:nvSpPr>
          <p:cNvPr id="1578" name="Google Shape;1578;p73"/>
          <p:cNvSpPr/>
          <p:nvPr/>
        </p:nvSpPr>
        <p:spPr>
          <a:xfrm>
            <a:off x="5262275" y="20658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9" name="Google Shape;1579;p73"/>
          <p:cNvPicPr preferRelativeResize="0"/>
          <p:nvPr/>
        </p:nvPicPr>
        <p:blipFill>
          <a:blip r:embed="rId4">
            <a:alphaModFix/>
          </a:blip>
          <a:stretch>
            <a:fillRect/>
          </a:stretch>
        </p:blipFill>
        <p:spPr>
          <a:xfrm>
            <a:off x="4681212" y="2601100"/>
            <a:ext cx="4235681" cy="2390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74"/>
          <p:cNvSpPr txBox="1"/>
          <p:nvPr>
            <p:ph type="title"/>
          </p:nvPr>
        </p:nvSpPr>
        <p:spPr>
          <a:xfrm>
            <a:off x="1269150" y="1483990"/>
            <a:ext cx="6605700" cy="222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500"/>
              <a:buNone/>
            </a:pPr>
            <a:r>
              <a:rPr lang="en"/>
              <a:t>THANKS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41"/>
          <p:cNvSpPr txBox="1"/>
          <p:nvPr>
            <p:ph type="title"/>
          </p:nvPr>
        </p:nvSpPr>
        <p:spPr>
          <a:xfrm>
            <a:off x="1320300" y="2096633"/>
            <a:ext cx="6503400" cy="105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lang="en" sz="3600"/>
              <a:t>Deposit/Withdraw Ether</a:t>
            </a:r>
            <a:endParaRPr sz="3600"/>
          </a:p>
        </p:txBody>
      </p:sp>
      <p:sp>
        <p:nvSpPr>
          <p:cNvPr id="863" name="Google Shape;863;p41"/>
          <p:cNvSpPr txBox="1"/>
          <p:nvPr>
            <p:ph idx="2" type="title"/>
          </p:nvPr>
        </p:nvSpPr>
        <p:spPr>
          <a:xfrm>
            <a:off x="2767350" y="1458327"/>
            <a:ext cx="3609300" cy="77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
              <a:t>LAB : 01</a:t>
            </a:r>
            <a:endParaRPr/>
          </a:p>
        </p:txBody>
      </p:sp>
      <p:sp>
        <p:nvSpPr>
          <p:cNvPr id="864" name="Google Shape;864;p41"/>
          <p:cNvSpPr txBox="1"/>
          <p:nvPr>
            <p:ph idx="1" type="subTitle"/>
          </p:nvPr>
        </p:nvSpPr>
        <p:spPr>
          <a:xfrm>
            <a:off x="1419225" y="3267277"/>
            <a:ext cx="6162675" cy="1123747"/>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lang="en"/>
              <a:t>Disini akan mempelajari cara sebuah Kontrak Cerdas (Smart Contract) mengelola dananya sendiri.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8" name="Shape 868"/>
        <p:cNvGrpSpPr/>
        <p:nvPr/>
      </p:nvGrpSpPr>
      <p:grpSpPr>
        <a:xfrm>
          <a:off x="0" y="0"/>
          <a:ext cx="0" cy="0"/>
          <a:chOff x="0" y="0"/>
          <a:chExt cx="0" cy="0"/>
        </a:xfrm>
      </p:grpSpPr>
      <p:pic>
        <p:nvPicPr>
          <p:cNvPr id="869" name="Google Shape;869;p42"/>
          <p:cNvPicPr preferRelativeResize="0"/>
          <p:nvPr/>
        </p:nvPicPr>
        <p:blipFill rotWithShape="1">
          <a:blip r:embed="rId3">
            <a:alphaModFix/>
          </a:blip>
          <a:srcRect b="0" l="33014" r="4516" t="0"/>
          <a:stretch/>
        </p:blipFill>
        <p:spPr>
          <a:xfrm>
            <a:off x="145099" y="1253200"/>
            <a:ext cx="4899500" cy="3497750"/>
          </a:xfrm>
          <a:prstGeom prst="rect">
            <a:avLst/>
          </a:prstGeom>
          <a:noFill/>
          <a:ln>
            <a:noFill/>
          </a:ln>
        </p:spPr>
      </p:pic>
      <p:sp>
        <p:nvSpPr>
          <p:cNvPr id="870" name="Google Shape;870;p42"/>
          <p:cNvSpPr txBox="1"/>
          <p:nvPr>
            <p:ph idx="4294967295" type="subTitle"/>
          </p:nvPr>
        </p:nvSpPr>
        <p:spPr>
          <a:xfrm>
            <a:off x="5575397" y="14353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Buat file remix sederhana seperti berikut dan beri nama SendMoneyExample.sol</a:t>
            </a:r>
            <a:endParaRPr b="0" i="0" sz="900" u="none" cap="none" strike="noStrike">
              <a:solidFill>
                <a:schemeClr val="lt1"/>
              </a:solidFill>
              <a:latin typeface="Roboto"/>
              <a:ea typeface="Roboto"/>
              <a:cs typeface="Roboto"/>
              <a:sym typeface="Roboto"/>
            </a:endParaRPr>
          </a:p>
        </p:txBody>
      </p:sp>
      <p:sp>
        <p:nvSpPr>
          <p:cNvPr id="871" name="Google Shape;871;p42"/>
          <p:cNvSpPr/>
          <p:nvPr/>
        </p:nvSpPr>
        <p:spPr>
          <a:xfrm>
            <a:off x="5262272" y="15740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2"/>
          <p:cNvSpPr txBox="1"/>
          <p:nvPr>
            <p:ph idx="4294967295" type="subTitle"/>
          </p:nvPr>
        </p:nvSpPr>
        <p:spPr>
          <a:xfrm>
            <a:off x="5583300" y="1942000"/>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uint public balanceReceived : adalah variabel penyimpanan publik. Variabel publik akan membuat fungsi pengambil secara otomatis di Kepadatan.</a:t>
            </a:r>
            <a:endParaRPr b="0" i="0" sz="900" u="none" cap="none" strike="noStrike">
              <a:solidFill>
                <a:schemeClr val="lt1"/>
              </a:solidFill>
              <a:latin typeface="Roboto"/>
              <a:ea typeface="Roboto"/>
              <a:cs typeface="Roboto"/>
              <a:sym typeface="Roboto"/>
            </a:endParaRPr>
          </a:p>
        </p:txBody>
      </p:sp>
      <p:sp>
        <p:nvSpPr>
          <p:cNvPr id="873" name="Google Shape;873;p42"/>
          <p:cNvSpPr/>
          <p:nvPr/>
        </p:nvSpPr>
        <p:spPr>
          <a:xfrm>
            <a:off x="5262275" y="20658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2"/>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SendMoney.sol</a:t>
            </a:r>
            <a:endParaRPr/>
          </a:p>
        </p:txBody>
      </p:sp>
      <p:grpSp>
        <p:nvGrpSpPr>
          <p:cNvPr id="875" name="Google Shape;875;p42"/>
          <p:cNvGrpSpPr/>
          <p:nvPr/>
        </p:nvGrpSpPr>
        <p:grpSpPr>
          <a:xfrm>
            <a:off x="-2361718" y="1128115"/>
            <a:ext cx="6322114" cy="7255046"/>
            <a:chOff x="-2361718" y="747115"/>
            <a:chExt cx="6322114" cy="7255046"/>
          </a:xfrm>
        </p:grpSpPr>
        <p:grpSp>
          <p:nvGrpSpPr>
            <p:cNvPr id="876" name="Google Shape;876;p42"/>
            <p:cNvGrpSpPr/>
            <p:nvPr/>
          </p:nvGrpSpPr>
          <p:grpSpPr>
            <a:xfrm rot="10800000">
              <a:off x="-2361718" y="747115"/>
              <a:ext cx="6322114" cy="7255046"/>
              <a:chOff x="-2504900" y="1005827"/>
              <a:chExt cx="6322114" cy="7255046"/>
            </a:xfrm>
          </p:grpSpPr>
          <p:sp>
            <p:nvSpPr>
              <p:cNvPr id="877" name="Google Shape;877;p42"/>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2"/>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9" name="Google Shape;879;p42"/>
            <p:cNvGrpSpPr/>
            <p:nvPr/>
          </p:nvGrpSpPr>
          <p:grpSpPr>
            <a:xfrm flipH="1" rot="-5400000">
              <a:off x="413261" y="3222994"/>
              <a:ext cx="618213" cy="306426"/>
              <a:chOff x="5989375" y="1843575"/>
              <a:chExt cx="136525" cy="67675"/>
            </a:xfrm>
          </p:grpSpPr>
          <p:sp>
            <p:nvSpPr>
              <p:cNvPr id="880" name="Google Shape;880;p4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88" name="Google Shape;888;p42"/>
          <p:cNvSpPr txBox="1"/>
          <p:nvPr>
            <p:ph idx="4294967295" type="subTitle"/>
          </p:nvPr>
        </p:nvSpPr>
        <p:spPr>
          <a:xfrm>
            <a:off x="5575397" y="2448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balanceReceived += msg.value : Objek msg adalah objek global yang selalu ada yang berisi beberapa informasi tentang transaksi yang sedang berlangsung</a:t>
            </a:r>
            <a:endParaRPr b="0" i="0" sz="900" u="none" cap="none" strike="noStrike">
              <a:solidFill>
                <a:schemeClr val="lt1"/>
              </a:solidFill>
              <a:latin typeface="Roboto"/>
              <a:ea typeface="Roboto"/>
              <a:cs typeface="Roboto"/>
              <a:sym typeface="Roboto"/>
            </a:endParaRPr>
          </a:p>
        </p:txBody>
      </p:sp>
      <p:sp>
        <p:nvSpPr>
          <p:cNvPr id="889" name="Google Shape;889;p42"/>
          <p:cNvSpPr/>
          <p:nvPr/>
        </p:nvSpPr>
        <p:spPr>
          <a:xfrm>
            <a:off x="5262272" y="2587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2"/>
          <p:cNvSpPr txBox="1"/>
          <p:nvPr>
            <p:ph idx="4294967295" type="subTitle"/>
          </p:nvPr>
        </p:nvSpPr>
        <p:spPr>
          <a:xfrm>
            <a:off x="5553500" y="2955400"/>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function getBalance() public view returns(uint) : fungsi tampilan adalah fungsi yang tidak mengubah penyimpanan (Read-only) dan dapat mengembalikan informasi</a:t>
            </a:r>
            <a:endParaRPr b="0" i="0" sz="900" u="none" cap="none" strike="noStrike">
              <a:solidFill>
                <a:schemeClr val="lt1"/>
              </a:solidFill>
              <a:latin typeface="Roboto"/>
              <a:ea typeface="Roboto"/>
              <a:cs typeface="Roboto"/>
              <a:sym typeface="Roboto"/>
            </a:endParaRPr>
          </a:p>
        </p:txBody>
      </p:sp>
      <p:sp>
        <p:nvSpPr>
          <p:cNvPr id="891" name="Google Shape;891;p42"/>
          <p:cNvSpPr/>
          <p:nvPr/>
        </p:nvSpPr>
        <p:spPr>
          <a:xfrm>
            <a:off x="5232475" y="30792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2"/>
          <p:cNvSpPr txBox="1"/>
          <p:nvPr>
            <p:ph idx="4294967295" type="subTitle"/>
          </p:nvPr>
        </p:nvSpPr>
        <p:spPr>
          <a:xfrm>
            <a:off x="5575397" y="34621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address(this).balance : Variabel bertipe address selalu memiliki properti bernama .balance yang memberi Anda jumlah eter disimpan di alamat itu. </a:t>
            </a:r>
            <a:endParaRPr b="0" i="0" sz="900" u="none" cap="none" strike="noStrike">
              <a:solidFill>
                <a:schemeClr val="lt1"/>
              </a:solidFill>
              <a:latin typeface="Roboto"/>
              <a:ea typeface="Roboto"/>
              <a:cs typeface="Roboto"/>
              <a:sym typeface="Roboto"/>
            </a:endParaRPr>
          </a:p>
        </p:txBody>
      </p:sp>
      <p:sp>
        <p:nvSpPr>
          <p:cNvPr id="893" name="Google Shape;893;p42"/>
          <p:cNvSpPr/>
          <p:nvPr/>
        </p:nvSpPr>
        <p:spPr>
          <a:xfrm>
            <a:off x="5262272" y="36008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7" name="Shape 897"/>
        <p:cNvGrpSpPr/>
        <p:nvPr/>
      </p:nvGrpSpPr>
      <p:grpSpPr>
        <a:xfrm>
          <a:off x="0" y="0"/>
          <a:ext cx="0" cy="0"/>
          <a:chOff x="0" y="0"/>
          <a:chExt cx="0" cy="0"/>
        </a:xfrm>
      </p:grpSpPr>
      <p:pic>
        <p:nvPicPr>
          <p:cNvPr id="898" name="Google Shape;898;p43"/>
          <p:cNvPicPr preferRelativeResize="0"/>
          <p:nvPr/>
        </p:nvPicPr>
        <p:blipFill>
          <a:blip r:embed="rId3">
            <a:alphaModFix/>
          </a:blip>
          <a:stretch>
            <a:fillRect/>
          </a:stretch>
        </p:blipFill>
        <p:spPr>
          <a:xfrm>
            <a:off x="262376" y="1096150"/>
            <a:ext cx="3364725" cy="3060099"/>
          </a:xfrm>
          <a:prstGeom prst="rect">
            <a:avLst/>
          </a:prstGeom>
          <a:noFill/>
          <a:ln>
            <a:noFill/>
          </a:ln>
        </p:spPr>
      </p:pic>
      <p:sp>
        <p:nvSpPr>
          <p:cNvPr id="899" name="Google Shape;899;p43"/>
          <p:cNvSpPr txBox="1"/>
          <p:nvPr>
            <p:ph idx="4294967295" type="subTitle"/>
          </p:nvPr>
        </p:nvSpPr>
        <p:spPr>
          <a:xfrm>
            <a:off x="5575397" y="14353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Setelah memahami fungsi fungsi maka hal yang perlu dilakukan adalah mendeploynya dengan cara Buka Plugin Deploy and Run Transactions dan terapkan Smart Contract ke dalam JavaScript VM : </a:t>
            </a:r>
            <a:endParaRPr b="0" i="0" sz="900" u="none" cap="none" strike="noStrike">
              <a:solidFill>
                <a:schemeClr val="lt1"/>
              </a:solidFill>
              <a:latin typeface="Roboto"/>
              <a:ea typeface="Roboto"/>
              <a:cs typeface="Roboto"/>
              <a:sym typeface="Roboto"/>
            </a:endParaRPr>
          </a:p>
        </p:txBody>
      </p:sp>
      <p:sp>
        <p:nvSpPr>
          <p:cNvPr id="900" name="Google Shape;900;p43"/>
          <p:cNvSpPr/>
          <p:nvPr/>
        </p:nvSpPr>
        <p:spPr>
          <a:xfrm>
            <a:off x="5262272" y="15740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3"/>
          <p:cNvSpPr txBox="1"/>
          <p:nvPr>
            <p:ph idx="4294967295" type="subTitle"/>
          </p:nvPr>
        </p:nvSpPr>
        <p:spPr>
          <a:xfrm>
            <a:off x="5583300" y="1988500"/>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Setelah mengklik deploy akan muncul sebuaha output pada deployed contracts</a:t>
            </a:r>
            <a:endParaRPr b="0" i="0" sz="900" u="none" cap="none" strike="noStrike">
              <a:solidFill>
                <a:schemeClr val="lt1"/>
              </a:solidFill>
              <a:latin typeface="Roboto"/>
              <a:ea typeface="Roboto"/>
              <a:cs typeface="Roboto"/>
              <a:sym typeface="Roboto"/>
            </a:endParaRPr>
          </a:p>
        </p:txBody>
      </p:sp>
      <p:sp>
        <p:nvSpPr>
          <p:cNvPr id="902" name="Google Shape;902;p43"/>
          <p:cNvSpPr/>
          <p:nvPr/>
        </p:nvSpPr>
        <p:spPr>
          <a:xfrm>
            <a:off x="5262275" y="21123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3"/>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Deployed Contract</a:t>
            </a:r>
            <a:endParaRPr/>
          </a:p>
        </p:txBody>
      </p:sp>
      <p:grpSp>
        <p:nvGrpSpPr>
          <p:cNvPr id="904" name="Google Shape;904;p43"/>
          <p:cNvGrpSpPr/>
          <p:nvPr/>
        </p:nvGrpSpPr>
        <p:grpSpPr>
          <a:xfrm>
            <a:off x="-2361718" y="1128115"/>
            <a:ext cx="6322114" cy="7255046"/>
            <a:chOff x="-2361718" y="747115"/>
            <a:chExt cx="6322114" cy="7255046"/>
          </a:xfrm>
        </p:grpSpPr>
        <p:grpSp>
          <p:nvGrpSpPr>
            <p:cNvPr id="905" name="Google Shape;905;p43"/>
            <p:cNvGrpSpPr/>
            <p:nvPr/>
          </p:nvGrpSpPr>
          <p:grpSpPr>
            <a:xfrm rot="10800000">
              <a:off x="-2361718" y="747115"/>
              <a:ext cx="6322114" cy="7255046"/>
              <a:chOff x="-2504900" y="1005827"/>
              <a:chExt cx="6322114" cy="7255046"/>
            </a:xfrm>
          </p:grpSpPr>
          <p:sp>
            <p:nvSpPr>
              <p:cNvPr id="906" name="Google Shape;906;p43"/>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3"/>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8" name="Google Shape;908;p43"/>
            <p:cNvGrpSpPr/>
            <p:nvPr/>
          </p:nvGrpSpPr>
          <p:grpSpPr>
            <a:xfrm flipH="1" rot="-5400000">
              <a:off x="413261" y="3222994"/>
              <a:ext cx="618213" cy="306426"/>
              <a:chOff x="5989375" y="1843575"/>
              <a:chExt cx="136525" cy="67675"/>
            </a:xfrm>
          </p:grpSpPr>
          <p:sp>
            <p:nvSpPr>
              <p:cNvPr id="909" name="Google Shape;909;p4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17" name="Google Shape;917;p43"/>
          <p:cNvSpPr txBox="1"/>
          <p:nvPr>
            <p:ph idx="4294967295" type="subTitle"/>
          </p:nvPr>
        </p:nvSpPr>
        <p:spPr>
          <a:xfrm>
            <a:off x="5575397" y="2448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Dan di deployed contract terlihat ada pilihan receiveMoney, balance,Received, dan getBalance</a:t>
            </a:r>
            <a:endParaRPr b="0" i="0" sz="900" u="none" cap="none" strike="noStrike">
              <a:solidFill>
                <a:schemeClr val="lt1"/>
              </a:solidFill>
              <a:latin typeface="Roboto"/>
              <a:ea typeface="Roboto"/>
              <a:cs typeface="Roboto"/>
              <a:sym typeface="Roboto"/>
            </a:endParaRPr>
          </a:p>
        </p:txBody>
      </p:sp>
      <p:sp>
        <p:nvSpPr>
          <p:cNvPr id="918" name="Google Shape;918;p43"/>
          <p:cNvSpPr/>
          <p:nvPr/>
        </p:nvSpPr>
        <p:spPr>
          <a:xfrm>
            <a:off x="5262272" y="2587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9" name="Google Shape;919;p43"/>
          <p:cNvPicPr preferRelativeResize="0"/>
          <p:nvPr/>
        </p:nvPicPr>
        <p:blipFill>
          <a:blip r:embed="rId4">
            <a:alphaModFix/>
          </a:blip>
          <a:stretch>
            <a:fillRect/>
          </a:stretch>
        </p:blipFill>
        <p:spPr>
          <a:xfrm>
            <a:off x="1663275" y="2548599"/>
            <a:ext cx="2667450" cy="243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3" name="Shape 923"/>
        <p:cNvGrpSpPr/>
        <p:nvPr/>
      </p:nvGrpSpPr>
      <p:grpSpPr>
        <a:xfrm>
          <a:off x="0" y="0"/>
          <a:ext cx="0" cy="0"/>
          <a:chOff x="0" y="0"/>
          <a:chExt cx="0" cy="0"/>
        </a:xfrm>
      </p:grpSpPr>
      <p:pic>
        <p:nvPicPr>
          <p:cNvPr id="924" name="Google Shape;924;p44"/>
          <p:cNvPicPr preferRelativeResize="0"/>
          <p:nvPr/>
        </p:nvPicPr>
        <p:blipFill>
          <a:blip r:embed="rId3">
            <a:alphaModFix/>
          </a:blip>
          <a:stretch>
            <a:fillRect/>
          </a:stretch>
        </p:blipFill>
        <p:spPr>
          <a:xfrm>
            <a:off x="228075" y="1052500"/>
            <a:ext cx="2422556" cy="2171950"/>
          </a:xfrm>
          <a:prstGeom prst="rect">
            <a:avLst/>
          </a:prstGeom>
          <a:noFill/>
          <a:ln>
            <a:noFill/>
          </a:ln>
        </p:spPr>
      </p:pic>
      <p:sp>
        <p:nvSpPr>
          <p:cNvPr id="925" name="Google Shape;925;p44"/>
          <p:cNvSpPr txBox="1"/>
          <p:nvPr>
            <p:ph idx="4294967295" type="subTitle"/>
          </p:nvPr>
        </p:nvSpPr>
        <p:spPr>
          <a:xfrm>
            <a:off x="5575397" y="14353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Setelah itu Isi Value dengan 1 dan ubah mata uangnya menjadi Ether jika sudah langsung klik receive money pada deployed contract</a:t>
            </a:r>
            <a:endParaRPr b="0" i="0" sz="900" u="none" cap="none" strike="noStrike">
              <a:solidFill>
                <a:schemeClr val="lt1"/>
              </a:solidFill>
              <a:latin typeface="Roboto"/>
              <a:ea typeface="Roboto"/>
              <a:cs typeface="Roboto"/>
              <a:sym typeface="Roboto"/>
            </a:endParaRPr>
          </a:p>
        </p:txBody>
      </p:sp>
      <p:sp>
        <p:nvSpPr>
          <p:cNvPr id="926" name="Google Shape;926;p44"/>
          <p:cNvSpPr/>
          <p:nvPr/>
        </p:nvSpPr>
        <p:spPr>
          <a:xfrm>
            <a:off x="5262272" y="15740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4"/>
          <p:cNvSpPr txBox="1"/>
          <p:nvPr>
            <p:ph idx="4294967295" type="subTitle"/>
          </p:nvPr>
        </p:nvSpPr>
        <p:spPr>
          <a:xfrm>
            <a:off x="5583300" y="1988500"/>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Setelah mengklik deploy akan muncul sebuaha output pada deployed contracts</a:t>
            </a:r>
            <a:endParaRPr b="0" i="0" sz="900" u="none" cap="none" strike="noStrike">
              <a:solidFill>
                <a:schemeClr val="lt1"/>
              </a:solidFill>
              <a:latin typeface="Roboto"/>
              <a:ea typeface="Roboto"/>
              <a:cs typeface="Roboto"/>
              <a:sym typeface="Roboto"/>
            </a:endParaRPr>
          </a:p>
        </p:txBody>
      </p:sp>
      <p:sp>
        <p:nvSpPr>
          <p:cNvPr id="928" name="Google Shape;928;p44"/>
          <p:cNvSpPr/>
          <p:nvPr/>
        </p:nvSpPr>
        <p:spPr>
          <a:xfrm>
            <a:off x="5262275" y="2112384"/>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4"/>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Cek value dan transaksi</a:t>
            </a:r>
            <a:endParaRPr/>
          </a:p>
        </p:txBody>
      </p:sp>
      <p:grpSp>
        <p:nvGrpSpPr>
          <p:cNvPr id="930" name="Google Shape;930;p44"/>
          <p:cNvGrpSpPr/>
          <p:nvPr/>
        </p:nvGrpSpPr>
        <p:grpSpPr>
          <a:xfrm>
            <a:off x="-2361718" y="1128115"/>
            <a:ext cx="6322114" cy="7255046"/>
            <a:chOff x="-2361718" y="747115"/>
            <a:chExt cx="6322114" cy="7255046"/>
          </a:xfrm>
        </p:grpSpPr>
        <p:grpSp>
          <p:nvGrpSpPr>
            <p:cNvPr id="931" name="Google Shape;931;p44"/>
            <p:cNvGrpSpPr/>
            <p:nvPr/>
          </p:nvGrpSpPr>
          <p:grpSpPr>
            <a:xfrm rot="10800000">
              <a:off x="-2361718" y="747115"/>
              <a:ext cx="6322114" cy="7255046"/>
              <a:chOff x="-2504900" y="1005827"/>
              <a:chExt cx="6322114" cy="7255046"/>
            </a:xfrm>
          </p:grpSpPr>
          <p:sp>
            <p:nvSpPr>
              <p:cNvPr id="932" name="Google Shape;932;p44"/>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4"/>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 name="Google Shape;934;p44"/>
            <p:cNvGrpSpPr/>
            <p:nvPr/>
          </p:nvGrpSpPr>
          <p:grpSpPr>
            <a:xfrm flipH="1" rot="-5400000">
              <a:off x="413261" y="3222994"/>
              <a:ext cx="618213" cy="306426"/>
              <a:chOff x="5989375" y="1843575"/>
              <a:chExt cx="136525" cy="67675"/>
            </a:xfrm>
          </p:grpSpPr>
          <p:sp>
            <p:nvSpPr>
              <p:cNvPr id="935" name="Google Shape;935;p44"/>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4"/>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4"/>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4"/>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4"/>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44"/>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4"/>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4"/>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43" name="Google Shape;943;p44"/>
          <p:cNvSpPr txBox="1"/>
          <p:nvPr>
            <p:ph idx="4294967295" type="subTitle"/>
          </p:nvPr>
        </p:nvSpPr>
        <p:spPr>
          <a:xfrm>
            <a:off x="5575397" y="2448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Nantinya akan terjadi traksaksi baru dan bisa dicek dengan klik balanceReceived dan getBalance sharusnya memiliki nilai yang sama</a:t>
            </a:r>
            <a:endParaRPr b="0" i="0" sz="900" u="none" cap="none" strike="noStrike">
              <a:solidFill>
                <a:schemeClr val="lt1"/>
              </a:solidFill>
              <a:latin typeface="Roboto"/>
              <a:ea typeface="Roboto"/>
              <a:cs typeface="Roboto"/>
              <a:sym typeface="Roboto"/>
            </a:endParaRPr>
          </a:p>
        </p:txBody>
      </p:sp>
      <p:sp>
        <p:nvSpPr>
          <p:cNvPr id="944" name="Google Shape;944;p44"/>
          <p:cNvSpPr/>
          <p:nvPr/>
        </p:nvSpPr>
        <p:spPr>
          <a:xfrm>
            <a:off x="5262272" y="2587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5" name="Google Shape;945;p44"/>
          <p:cNvPicPr preferRelativeResize="0"/>
          <p:nvPr/>
        </p:nvPicPr>
        <p:blipFill>
          <a:blip r:embed="rId4">
            <a:alphaModFix/>
          </a:blip>
          <a:stretch>
            <a:fillRect/>
          </a:stretch>
        </p:blipFill>
        <p:spPr>
          <a:xfrm>
            <a:off x="1594175" y="2674350"/>
            <a:ext cx="2519526" cy="2304424"/>
          </a:xfrm>
          <a:prstGeom prst="rect">
            <a:avLst/>
          </a:prstGeom>
          <a:noFill/>
          <a:ln>
            <a:noFill/>
          </a:ln>
        </p:spPr>
      </p:pic>
      <p:pic>
        <p:nvPicPr>
          <p:cNvPr id="946" name="Google Shape;946;p44"/>
          <p:cNvPicPr preferRelativeResize="0"/>
          <p:nvPr/>
        </p:nvPicPr>
        <p:blipFill rotWithShape="1">
          <a:blip r:embed="rId5">
            <a:alphaModFix/>
          </a:blip>
          <a:srcRect b="0" l="793" r="0" t="0"/>
          <a:stretch/>
        </p:blipFill>
        <p:spPr>
          <a:xfrm>
            <a:off x="2826188" y="1674275"/>
            <a:ext cx="2278787" cy="254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0" name="Shape 950"/>
        <p:cNvGrpSpPr/>
        <p:nvPr/>
      </p:nvGrpSpPr>
      <p:grpSpPr>
        <a:xfrm>
          <a:off x="0" y="0"/>
          <a:ext cx="0" cy="0"/>
          <a:chOff x="0" y="0"/>
          <a:chExt cx="0" cy="0"/>
        </a:xfrm>
      </p:grpSpPr>
      <p:pic>
        <p:nvPicPr>
          <p:cNvPr id="951" name="Google Shape;951;p45"/>
          <p:cNvPicPr preferRelativeResize="0"/>
          <p:nvPr/>
        </p:nvPicPr>
        <p:blipFill>
          <a:blip r:embed="rId3">
            <a:alphaModFix/>
          </a:blip>
          <a:stretch>
            <a:fillRect/>
          </a:stretch>
        </p:blipFill>
        <p:spPr>
          <a:xfrm>
            <a:off x="1463700" y="3572200"/>
            <a:ext cx="2322851" cy="1509850"/>
          </a:xfrm>
          <a:prstGeom prst="rect">
            <a:avLst/>
          </a:prstGeom>
          <a:noFill/>
          <a:ln>
            <a:noFill/>
          </a:ln>
        </p:spPr>
      </p:pic>
      <p:pic>
        <p:nvPicPr>
          <p:cNvPr id="952" name="Google Shape;952;p45"/>
          <p:cNvPicPr preferRelativeResize="0"/>
          <p:nvPr/>
        </p:nvPicPr>
        <p:blipFill>
          <a:blip r:embed="rId4">
            <a:alphaModFix/>
          </a:blip>
          <a:stretch>
            <a:fillRect/>
          </a:stretch>
        </p:blipFill>
        <p:spPr>
          <a:xfrm>
            <a:off x="3225902" y="3198750"/>
            <a:ext cx="1807766" cy="1883299"/>
          </a:xfrm>
          <a:prstGeom prst="rect">
            <a:avLst/>
          </a:prstGeom>
          <a:noFill/>
          <a:ln>
            <a:noFill/>
          </a:ln>
        </p:spPr>
      </p:pic>
      <p:pic>
        <p:nvPicPr>
          <p:cNvPr id="953" name="Google Shape;953;p45"/>
          <p:cNvPicPr preferRelativeResize="0"/>
          <p:nvPr/>
        </p:nvPicPr>
        <p:blipFill>
          <a:blip r:embed="rId5">
            <a:alphaModFix/>
          </a:blip>
          <a:stretch>
            <a:fillRect/>
          </a:stretch>
        </p:blipFill>
        <p:spPr>
          <a:xfrm>
            <a:off x="205976" y="1128125"/>
            <a:ext cx="4542701" cy="2536641"/>
          </a:xfrm>
          <a:prstGeom prst="rect">
            <a:avLst/>
          </a:prstGeom>
          <a:noFill/>
          <a:ln>
            <a:noFill/>
          </a:ln>
        </p:spPr>
      </p:pic>
      <p:sp>
        <p:nvSpPr>
          <p:cNvPr id="954" name="Google Shape;954;p45"/>
          <p:cNvSpPr txBox="1"/>
          <p:nvPr>
            <p:ph idx="4294967295" type="subTitle"/>
          </p:nvPr>
        </p:nvSpPr>
        <p:spPr>
          <a:xfrm>
            <a:off x="5575397" y="14353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Langkah selanjutnya kita coba menambahkan fungsi withdrawMoney() dibawah fungsi getbalace():</a:t>
            </a:r>
            <a:endParaRPr b="0" i="0" sz="900" u="none" cap="none" strike="noStrike">
              <a:solidFill>
                <a:schemeClr val="lt1"/>
              </a:solidFill>
              <a:latin typeface="Roboto"/>
              <a:ea typeface="Roboto"/>
              <a:cs typeface="Roboto"/>
              <a:sym typeface="Roboto"/>
            </a:endParaRPr>
          </a:p>
        </p:txBody>
      </p:sp>
      <p:sp>
        <p:nvSpPr>
          <p:cNvPr id="955" name="Google Shape;955;p45"/>
          <p:cNvSpPr/>
          <p:nvPr/>
        </p:nvSpPr>
        <p:spPr>
          <a:xfrm>
            <a:off x="5262272" y="15740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5"/>
          <p:cNvSpPr txBox="1"/>
          <p:nvPr>
            <p:ph idx="4294967295" type="subTitle"/>
          </p:nvPr>
        </p:nvSpPr>
        <p:spPr>
          <a:xfrm>
            <a:off x="5583300" y="191902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Jika sudah lakukan deploy Kembali dan lihat output di Deployed Contract dan lakukan Langkah sebelumnya</a:t>
            </a:r>
            <a:endParaRPr b="0" i="0" sz="900" u="none" cap="none" strike="noStrike">
              <a:solidFill>
                <a:schemeClr val="lt1"/>
              </a:solidFill>
              <a:latin typeface="Roboto"/>
              <a:ea typeface="Roboto"/>
              <a:cs typeface="Roboto"/>
              <a:sym typeface="Roboto"/>
            </a:endParaRPr>
          </a:p>
        </p:txBody>
      </p:sp>
      <p:sp>
        <p:nvSpPr>
          <p:cNvPr id="957" name="Google Shape;957;p45"/>
          <p:cNvSpPr/>
          <p:nvPr/>
        </p:nvSpPr>
        <p:spPr>
          <a:xfrm>
            <a:off x="5262275" y="2042909"/>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5"/>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Menambahkan Fungsi Withdraw</a:t>
            </a:r>
            <a:endParaRPr/>
          </a:p>
        </p:txBody>
      </p:sp>
      <p:grpSp>
        <p:nvGrpSpPr>
          <p:cNvPr id="959" name="Google Shape;959;p45"/>
          <p:cNvGrpSpPr/>
          <p:nvPr/>
        </p:nvGrpSpPr>
        <p:grpSpPr>
          <a:xfrm>
            <a:off x="-2361718" y="1128115"/>
            <a:ext cx="6322114" cy="7255046"/>
            <a:chOff x="-2361718" y="747115"/>
            <a:chExt cx="6322114" cy="7255046"/>
          </a:xfrm>
        </p:grpSpPr>
        <p:grpSp>
          <p:nvGrpSpPr>
            <p:cNvPr id="960" name="Google Shape;960;p45"/>
            <p:cNvGrpSpPr/>
            <p:nvPr/>
          </p:nvGrpSpPr>
          <p:grpSpPr>
            <a:xfrm rot="10800000">
              <a:off x="-2361718" y="747115"/>
              <a:ext cx="6322114" cy="7255046"/>
              <a:chOff x="-2504900" y="1005827"/>
              <a:chExt cx="6322114" cy="7255046"/>
            </a:xfrm>
          </p:grpSpPr>
          <p:sp>
            <p:nvSpPr>
              <p:cNvPr id="961" name="Google Shape;961;p45"/>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5"/>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3" name="Google Shape;963;p45"/>
            <p:cNvGrpSpPr/>
            <p:nvPr/>
          </p:nvGrpSpPr>
          <p:grpSpPr>
            <a:xfrm flipH="1" rot="-5400000">
              <a:off x="413261" y="3222994"/>
              <a:ext cx="618213" cy="306426"/>
              <a:chOff x="5989375" y="1843575"/>
              <a:chExt cx="136525" cy="67675"/>
            </a:xfrm>
          </p:grpSpPr>
          <p:sp>
            <p:nvSpPr>
              <p:cNvPr id="964" name="Google Shape;964;p45"/>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5"/>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5"/>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5"/>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5"/>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5"/>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5"/>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45"/>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72" name="Google Shape;972;p45"/>
          <p:cNvSpPr txBox="1"/>
          <p:nvPr>
            <p:ph idx="4294967295" type="subTitle"/>
          </p:nvPr>
        </p:nvSpPr>
        <p:spPr>
          <a:xfrm>
            <a:off x="5575397" y="2448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Dan cek Kembali balancenya apakah ada perubahan atau tidak, jika berubah berarti ada yang salah dalam penulisan code jika tidak lanjut kelangkah selanjutnya</a:t>
            </a:r>
            <a:endParaRPr b="0" i="0" sz="900" u="none" cap="none" strike="noStrike">
              <a:solidFill>
                <a:schemeClr val="lt1"/>
              </a:solidFill>
              <a:latin typeface="Roboto"/>
              <a:ea typeface="Roboto"/>
              <a:cs typeface="Roboto"/>
              <a:sym typeface="Roboto"/>
            </a:endParaRPr>
          </a:p>
        </p:txBody>
      </p:sp>
      <p:sp>
        <p:nvSpPr>
          <p:cNvPr id="973" name="Google Shape;973;p45"/>
          <p:cNvSpPr/>
          <p:nvPr/>
        </p:nvSpPr>
        <p:spPr>
          <a:xfrm>
            <a:off x="5262272" y="2587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5"/>
          <p:cNvSpPr txBox="1"/>
          <p:nvPr>
            <p:ph idx="4294967295" type="subTitle"/>
          </p:nvPr>
        </p:nvSpPr>
        <p:spPr>
          <a:xfrm>
            <a:off x="5583300" y="297837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Jika saldo 0, maka periksa kembali kolom nilai</a:t>
            </a:r>
            <a:endParaRPr sz="900"/>
          </a:p>
          <a:p>
            <a:pPr indent="0" lvl="0" marL="0" marR="0" rtl="0" algn="just">
              <a:lnSpc>
                <a:spcPct val="100000"/>
              </a:lnSpc>
              <a:spcBef>
                <a:spcPts val="0"/>
              </a:spcBef>
              <a:spcAft>
                <a:spcPts val="0"/>
              </a:spcAft>
              <a:buClr>
                <a:schemeClr val="dk2"/>
              </a:buClr>
              <a:buSzPts val="1500"/>
              <a:buFont typeface="Roboto"/>
              <a:buNone/>
            </a:pPr>
            <a:r>
              <a:rPr lang="en" sz="900"/>
              <a:t>Jika saldo adalah 2 Eter, periksa kembali Instance kontrak yang berinteraksi!</a:t>
            </a:r>
            <a:endParaRPr sz="900"/>
          </a:p>
        </p:txBody>
      </p:sp>
      <p:sp>
        <p:nvSpPr>
          <p:cNvPr id="975" name="Google Shape;975;p45"/>
          <p:cNvSpPr/>
          <p:nvPr/>
        </p:nvSpPr>
        <p:spPr>
          <a:xfrm>
            <a:off x="5262275" y="3102259"/>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9" name="Shape 979"/>
        <p:cNvGrpSpPr/>
        <p:nvPr/>
      </p:nvGrpSpPr>
      <p:grpSpPr>
        <a:xfrm>
          <a:off x="0" y="0"/>
          <a:ext cx="0" cy="0"/>
          <a:chOff x="0" y="0"/>
          <a:chExt cx="0" cy="0"/>
        </a:xfrm>
      </p:grpSpPr>
      <p:pic>
        <p:nvPicPr>
          <p:cNvPr id="980" name="Google Shape;980;p46"/>
          <p:cNvPicPr preferRelativeResize="0"/>
          <p:nvPr/>
        </p:nvPicPr>
        <p:blipFill>
          <a:blip r:embed="rId3">
            <a:alphaModFix/>
          </a:blip>
          <a:stretch>
            <a:fillRect/>
          </a:stretch>
        </p:blipFill>
        <p:spPr>
          <a:xfrm>
            <a:off x="144600" y="1246000"/>
            <a:ext cx="3310599" cy="2422025"/>
          </a:xfrm>
          <a:prstGeom prst="rect">
            <a:avLst/>
          </a:prstGeom>
          <a:noFill/>
          <a:ln>
            <a:noFill/>
          </a:ln>
        </p:spPr>
      </p:pic>
      <p:pic>
        <p:nvPicPr>
          <p:cNvPr id="981" name="Google Shape;981;p46"/>
          <p:cNvPicPr preferRelativeResize="0"/>
          <p:nvPr/>
        </p:nvPicPr>
        <p:blipFill>
          <a:blip r:embed="rId4">
            <a:alphaModFix/>
          </a:blip>
          <a:stretch>
            <a:fillRect/>
          </a:stretch>
        </p:blipFill>
        <p:spPr>
          <a:xfrm>
            <a:off x="1812577" y="1246000"/>
            <a:ext cx="1807766" cy="1883299"/>
          </a:xfrm>
          <a:prstGeom prst="rect">
            <a:avLst/>
          </a:prstGeom>
          <a:noFill/>
          <a:ln>
            <a:noFill/>
          </a:ln>
        </p:spPr>
      </p:pic>
      <p:pic>
        <p:nvPicPr>
          <p:cNvPr id="982" name="Google Shape;982;p46"/>
          <p:cNvPicPr preferRelativeResize="0"/>
          <p:nvPr/>
        </p:nvPicPr>
        <p:blipFill rotWithShape="1">
          <a:blip r:embed="rId5">
            <a:alphaModFix/>
          </a:blip>
          <a:srcRect b="0" l="0" r="0" t="0"/>
          <a:stretch/>
        </p:blipFill>
        <p:spPr>
          <a:xfrm>
            <a:off x="1389625" y="2709650"/>
            <a:ext cx="3092674" cy="2374251"/>
          </a:xfrm>
          <a:prstGeom prst="rect">
            <a:avLst/>
          </a:prstGeom>
          <a:noFill/>
          <a:ln>
            <a:noFill/>
          </a:ln>
        </p:spPr>
      </p:pic>
      <p:sp>
        <p:nvSpPr>
          <p:cNvPr id="983" name="Google Shape;983;p46"/>
          <p:cNvSpPr txBox="1"/>
          <p:nvPr>
            <p:ph idx="4294967295" type="subTitle"/>
          </p:nvPr>
        </p:nvSpPr>
        <p:spPr>
          <a:xfrm>
            <a:off x="5575397" y="14353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Sekarang saatnya kita menggunakan fungsi baru yang sudah dibuat dan akan mencoba ke akun yang berbeda dengan cara mengklik dropdown pada account</a:t>
            </a:r>
            <a:endParaRPr b="0" i="0" sz="900" u="none" cap="none" strike="noStrike">
              <a:solidFill>
                <a:schemeClr val="lt1"/>
              </a:solidFill>
              <a:latin typeface="Roboto"/>
              <a:ea typeface="Roboto"/>
              <a:cs typeface="Roboto"/>
              <a:sym typeface="Roboto"/>
            </a:endParaRPr>
          </a:p>
        </p:txBody>
      </p:sp>
      <p:sp>
        <p:nvSpPr>
          <p:cNvPr id="984" name="Google Shape;984;p46"/>
          <p:cNvSpPr/>
          <p:nvPr/>
        </p:nvSpPr>
        <p:spPr>
          <a:xfrm>
            <a:off x="5262272" y="15740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6"/>
          <p:cNvSpPr txBox="1"/>
          <p:nvPr>
            <p:ph idx="4294967295" type="subTitle"/>
          </p:nvPr>
        </p:nvSpPr>
        <p:spPr>
          <a:xfrm>
            <a:off x="5583300" y="191902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Dan klik withdraw money pada Deployed Contract</a:t>
            </a:r>
            <a:endParaRPr b="0" i="0" sz="900" u="none" cap="none" strike="noStrike">
              <a:solidFill>
                <a:schemeClr val="lt1"/>
              </a:solidFill>
              <a:latin typeface="Roboto"/>
              <a:ea typeface="Roboto"/>
              <a:cs typeface="Roboto"/>
              <a:sym typeface="Roboto"/>
            </a:endParaRPr>
          </a:p>
        </p:txBody>
      </p:sp>
      <p:sp>
        <p:nvSpPr>
          <p:cNvPr id="986" name="Google Shape;986;p46"/>
          <p:cNvSpPr/>
          <p:nvPr/>
        </p:nvSpPr>
        <p:spPr>
          <a:xfrm>
            <a:off x="5262275" y="2042909"/>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6"/>
          <p:cNvSpPr txBox="1"/>
          <p:nvPr>
            <p:ph type="title"/>
          </p:nvPr>
        </p:nvSpPr>
        <p:spPr>
          <a:xfrm>
            <a:off x="720000" y="387600"/>
            <a:ext cx="7704000" cy="59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Test Fungsi Withdraw</a:t>
            </a:r>
            <a:endParaRPr/>
          </a:p>
        </p:txBody>
      </p:sp>
      <p:grpSp>
        <p:nvGrpSpPr>
          <p:cNvPr id="988" name="Google Shape;988;p46"/>
          <p:cNvGrpSpPr/>
          <p:nvPr/>
        </p:nvGrpSpPr>
        <p:grpSpPr>
          <a:xfrm>
            <a:off x="-2361718" y="1128115"/>
            <a:ext cx="6322114" cy="7255046"/>
            <a:chOff x="-2361718" y="747115"/>
            <a:chExt cx="6322114" cy="7255046"/>
          </a:xfrm>
        </p:grpSpPr>
        <p:grpSp>
          <p:nvGrpSpPr>
            <p:cNvPr id="989" name="Google Shape;989;p46"/>
            <p:cNvGrpSpPr/>
            <p:nvPr/>
          </p:nvGrpSpPr>
          <p:grpSpPr>
            <a:xfrm rot="10800000">
              <a:off x="-2361718" y="747115"/>
              <a:ext cx="6322114" cy="7255046"/>
              <a:chOff x="-2504900" y="1005827"/>
              <a:chExt cx="6322114" cy="7255046"/>
            </a:xfrm>
          </p:grpSpPr>
          <p:sp>
            <p:nvSpPr>
              <p:cNvPr id="990" name="Google Shape;990;p46"/>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6"/>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2" name="Google Shape;992;p46"/>
            <p:cNvGrpSpPr/>
            <p:nvPr/>
          </p:nvGrpSpPr>
          <p:grpSpPr>
            <a:xfrm flipH="1" rot="-5400000">
              <a:off x="413261" y="3222994"/>
              <a:ext cx="618213" cy="306426"/>
              <a:chOff x="5989375" y="1843575"/>
              <a:chExt cx="136525" cy="67675"/>
            </a:xfrm>
          </p:grpSpPr>
          <p:sp>
            <p:nvSpPr>
              <p:cNvPr id="993" name="Google Shape;993;p46"/>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6"/>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6"/>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6"/>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6"/>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6"/>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6"/>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6"/>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01" name="Google Shape;1001;p46"/>
          <p:cNvSpPr txBox="1"/>
          <p:nvPr>
            <p:ph idx="4294967295" type="subTitle"/>
          </p:nvPr>
        </p:nvSpPr>
        <p:spPr>
          <a:xfrm>
            <a:off x="5575397" y="2448700"/>
            <a:ext cx="32415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Dan cek Kembali balancenya apakah ada perubahan atau tidak, jika berubah berarti ada yang salah dalam penulisan code jika tidak lanjut kelangkah selanjutnya</a:t>
            </a:r>
            <a:endParaRPr b="0" i="0" sz="900" u="none" cap="none" strike="noStrike">
              <a:solidFill>
                <a:schemeClr val="lt1"/>
              </a:solidFill>
              <a:latin typeface="Roboto"/>
              <a:ea typeface="Roboto"/>
              <a:cs typeface="Roboto"/>
              <a:sym typeface="Roboto"/>
            </a:endParaRPr>
          </a:p>
        </p:txBody>
      </p:sp>
      <p:sp>
        <p:nvSpPr>
          <p:cNvPr id="1002" name="Google Shape;1002;p46"/>
          <p:cNvSpPr/>
          <p:nvPr/>
        </p:nvSpPr>
        <p:spPr>
          <a:xfrm>
            <a:off x="5262272" y="2587437"/>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6"/>
          <p:cNvSpPr txBox="1"/>
          <p:nvPr>
            <p:ph idx="4294967295" type="subTitle"/>
          </p:nvPr>
        </p:nvSpPr>
        <p:spPr>
          <a:xfrm>
            <a:off x="5583300" y="2978375"/>
            <a:ext cx="3263400" cy="506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2"/>
              </a:buClr>
              <a:buSzPts val="1500"/>
              <a:buFont typeface="Roboto"/>
              <a:buNone/>
            </a:pPr>
            <a:r>
              <a:rPr lang="en" sz="900"/>
              <a:t>Dan BOOOM lihat hasilnya saldo ether pada account ke dua bertambah </a:t>
            </a:r>
            <a:endParaRPr sz="900"/>
          </a:p>
        </p:txBody>
      </p:sp>
      <p:sp>
        <p:nvSpPr>
          <p:cNvPr id="1004" name="Google Shape;1004;p46"/>
          <p:cNvSpPr/>
          <p:nvPr/>
        </p:nvSpPr>
        <p:spPr>
          <a:xfrm>
            <a:off x="5262275" y="3102259"/>
            <a:ext cx="187800" cy="183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